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57" r:id="rId4"/>
    <p:sldId id="258" r:id="rId5"/>
    <p:sldId id="259" r:id="rId6"/>
    <p:sldId id="260" r:id="rId7"/>
    <p:sldId id="263" r:id="rId8"/>
    <p:sldId id="261" r:id="rId9"/>
    <p:sldId id="265" r:id="rId10"/>
    <p:sldId id="264" r:id="rId11"/>
    <p:sldId id="262" r:id="rId12"/>
  </p:sldIdLst>
  <p:sldSz cx="5854700" cy="3295650"/>
  <p:notesSz cx="5854700" cy="32956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860" y="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9102" y="1021651"/>
            <a:ext cx="4976495" cy="6920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20" y="915458"/>
            <a:ext cx="2111158" cy="276926"/>
          </a:xfrm>
        </p:spPr>
        <p:txBody>
          <a:bodyPr anchor="b">
            <a:noAutofit/>
          </a:bodyPr>
          <a:lstStyle>
            <a:lvl1pPr marL="0" indent="0">
              <a:buNone/>
              <a:defRPr sz="115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19547" indent="0">
              <a:buNone/>
              <a:defRPr sz="960" b="1"/>
            </a:lvl2pPr>
            <a:lvl3pPr marL="439095" indent="0">
              <a:buNone/>
              <a:defRPr sz="864" b="1"/>
            </a:lvl3pPr>
            <a:lvl4pPr marL="658642" indent="0">
              <a:buNone/>
              <a:defRPr sz="768" b="1"/>
            </a:lvl4pPr>
            <a:lvl5pPr marL="878190" indent="0">
              <a:buNone/>
              <a:defRPr sz="768" b="1"/>
            </a:lvl5pPr>
            <a:lvl6pPr marL="1097737" indent="0">
              <a:buNone/>
              <a:defRPr sz="768" b="1"/>
            </a:lvl6pPr>
            <a:lvl7pPr marL="1317285" indent="0">
              <a:buNone/>
              <a:defRPr sz="768" b="1"/>
            </a:lvl7pPr>
            <a:lvl8pPr marL="1536832" indent="0">
              <a:buNone/>
              <a:defRPr sz="768" b="1"/>
            </a:lvl8pPr>
            <a:lvl9pPr marL="1756380" indent="0">
              <a:buNone/>
              <a:defRPr sz="7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9820" y="1208405"/>
            <a:ext cx="2111159" cy="1798113"/>
          </a:xfrm>
        </p:spPr>
        <p:txBody>
          <a:bodyPr>
            <a:normAutofit/>
          </a:bodyPr>
          <a:lstStyle>
            <a:lvl1pPr>
              <a:defRPr sz="864"/>
            </a:lvl1pPr>
            <a:lvl2pPr>
              <a:defRPr sz="768"/>
            </a:lvl2pPr>
            <a:lvl3pPr>
              <a:defRPr sz="672"/>
            </a:lvl3pPr>
            <a:lvl4pPr>
              <a:defRPr sz="576"/>
            </a:lvl4pPr>
            <a:lvl5pPr>
              <a:defRPr sz="576"/>
            </a:lvl5pPr>
            <a:lvl6pPr>
              <a:defRPr sz="576"/>
            </a:lvl6pPr>
            <a:lvl7pPr>
              <a:defRPr sz="576"/>
            </a:lvl7pPr>
            <a:lvl8pPr>
              <a:defRPr sz="576"/>
            </a:lvl8pPr>
            <a:lvl9pPr>
              <a:defRPr sz="5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15336" y="915458"/>
            <a:ext cx="2111159" cy="276926"/>
          </a:xfrm>
        </p:spPr>
        <p:txBody>
          <a:bodyPr anchor="b">
            <a:noAutofit/>
          </a:bodyPr>
          <a:lstStyle>
            <a:lvl1pPr marL="0" indent="0">
              <a:buNone/>
              <a:defRPr sz="115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19547" indent="0">
              <a:buNone/>
              <a:defRPr sz="960" b="1"/>
            </a:lvl2pPr>
            <a:lvl3pPr marL="439095" indent="0">
              <a:buNone/>
              <a:defRPr sz="864" b="1"/>
            </a:lvl3pPr>
            <a:lvl4pPr marL="658642" indent="0">
              <a:buNone/>
              <a:defRPr sz="768" b="1"/>
            </a:lvl4pPr>
            <a:lvl5pPr marL="878190" indent="0">
              <a:buNone/>
              <a:defRPr sz="768" b="1"/>
            </a:lvl5pPr>
            <a:lvl6pPr marL="1097737" indent="0">
              <a:buNone/>
              <a:defRPr sz="768" b="1"/>
            </a:lvl6pPr>
            <a:lvl7pPr marL="1317285" indent="0">
              <a:buNone/>
              <a:defRPr sz="768" b="1"/>
            </a:lvl7pPr>
            <a:lvl8pPr marL="1536832" indent="0">
              <a:buNone/>
              <a:defRPr sz="768" b="1"/>
            </a:lvl8pPr>
            <a:lvl9pPr marL="1756380" indent="0">
              <a:buNone/>
              <a:defRPr sz="7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15336" y="1208405"/>
            <a:ext cx="2111159" cy="1798113"/>
          </a:xfrm>
        </p:spPr>
        <p:txBody>
          <a:bodyPr>
            <a:normAutofit/>
          </a:bodyPr>
          <a:lstStyle>
            <a:lvl1pPr>
              <a:defRPr sz="864"/>
            </a:lvl1pPr>
            <a:lvl2pPr>
              <a:defRPr sz="768"/>
            </a:lvl2pPr>
            <a:lvl3pPr>
              <a:defRPr sz="672"/>
            </a:lvl3pPr>
            <a:lvl4pPr>
              <a:defRPr sz="576"/>
            </a:lvl4pPr>
            <a:lvl5pPr>
              <a:defRPr sz="576"/>
            </a:lvl5pPr>
            <a:lvl6pPr>
              <a:defRPr sz="576"/>
            </a:lvl6pPr>
            <a:lvl7pPr>
              <a:defRPr sz="576"/>
            </a:lvl7pPr>
            <a:lvl8pPr>
              <a:defRPr sz="576"/>
            </a:lvl8pPr>
            <a:lvl9pPr>
              <a:defRPr sz="5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877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02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942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618" y="695749"/>
            <a:ext cx="1633219" cy="695748"/>
          </a:xfrm>
        </p:spPr>
        <p:txBody>
          <a:bodyPr anchor="b"/>
          <a:lstStyle>
            <a:lvl1pPr algn="l">
              <a:defRPr sz="115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7613" y="695748"/>
            <a:ext cx="2495161" cy="2197100"/>
          </a:xfrm>
        </p:spPr>
        <p:txBody>
          <a:bodyPr anchor="ctr">
            <a:normAutofit/>
          </a:bodyPr>
          <a:lstStyle>
            <a:lvl1pPr>
              <a:defRPr sz="960"/>
            </a:lvl1pPr>
            <a:lvl2pPr>
              <a:defRPr sz="864"/>
            </a:lvl2pPr>
            <a:lvl3pPr>
              <a:defRPr sz="768"/>
            </a:lvl3pPr>
            <a:lvl4pPr>
              <a:defRPr sz="672"/>
            </a:lvl4pPr>
            <a:lvl5pPr>
              <a:defRPr sz="672"/>
            </a:lvl5pPr>
            <a:lvl6pPr>
              <a:defRPr sz="672"/>
            </a:lvl6pPr>
            <a:lvl7pPr>
              <a:defRPr sz="672"/>
            </a:lvl7pPr>
            <a:lvl8pPr>
              <a:defRPr sz="672"/>
            </a:lvl8pPr>
            <a:lvl9pPr>
              <a:defRPr sz="67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4618" y="1503793"/>
            <a:ext cx="1633219" cy="1391496"/>
          </a:xfrm>
        </p:spPr>
        <p:txBody>
          <a:bodyPr/>
          <a:lstStyle>
            <a:lvl1pPr marL="0" indent="0">
              <a:buNone/>
              <a:defRPr sz="672"/>
            </a:lvl1pPr>
            <a:lvl2pPr marL="219547" indent="0">
              <a:buNone/>
              <a:defRPr sz="576"/>
            </a:lvl2pPr>
            <a:lvl3pPr marL="439095" indent="0">
              <a:buNone/>
              <a:defRPr sz="480"/>
            </a:lvl3pPr>
            <a:lvl4pPr marL="658642" indent="0">
              <a:buNone/>
              <a:defRPr sz="432"/>
            </a:lvl4pPr>
            <a:lvl5pPr marL="878190" indent="0">
              <a:buNone/>
              <a:defRPr sz="432"/>
            </a:lvl5pPr>
            <a:lvl6pPr marL="1097737" indent="0">
              <a:buNone/>
              <a:defRPr sz="432"/>
            </a:lvl6pPr>
            <a:lvl7pPr marL="1317285" indent="0">
              <a:buNone/>
              <a:defRPr sz="432"/>
            </a:lvl7pPr>
            <a:lvl8pPr marL="1536832" indent="0">
              <a:buNone/>
              <a:defRPr sz="432"/>
            </a:lvl8pPr>
            <a:lvl9pPr marL="1756380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674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116" y="891042"/>
            <a:ext cx="2445656" cy="756783"/>
          </a:xfrm>
        </p:spPr>
        <p:txBody>
          <a:bodyPr anchor="b">
            <a:normAutofit/>
          </a:bodyPr>
          <a:lstStyle>
            <a:lvl1pPr algn="l">
              <a:defRPr sz="172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37230" y="549275"/>
            <a:ext cx="1536859" cy="21971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768"/>
            </a:lvl1pPr>
            <a:lvl2pPr marL="219547" indent="0">
              <a:buNone/>
              <a:defRPr sz="768"/>
            </a:lvl2pPr>
            <a:lvl3pPr marL="439095" indent="0">
              <a:buNone/>
              <a:defRPr sz="768"/>
            </a:lvl3pPr>
            <a:lvl4pPr marL="658642" indent="0">
              <a:buNone/>
              <a:defRPr sz="768"/>
            </a:lvl4pPr>
            <a:lvl5pPr marL="878190" indent="0">
              <a:buNone/>
              <a:defRPr sz="768"/>
            </a:lvl5pPr>
            <a:lvl6pPr marL="1097737" indent="0">
              <a:buNone/>
              <a:defRPr sz="768"/>
            </a:lvl6pPr>
            <a:lvl7pPr marL="1317285" indent="0">
              <a:buNone/>
              <a:defRPr sz="768"/>
            </a:lvl7pPr>
            <a:lvl8pPr marL="1536832" indent="0">
              <a:buNone/>
              <a:defRPr sz="768"/>
            </a:lvl8pPr>
            <a:lvl9pPr marL="1756380" indent="0">
              <a:buNone/>
              <a:defRPr sz="76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4619" y="1757680"/>
            <a:ext cx="2441849" cy="659130"/>
          </a:xfrm>
        </p:spPr>
        <p:txBody>
          <a:bodyPr>
            <a:normAutofit/>
          </a:bodyPr>
          <a:lstStyle>
            <a:lvl1pPr marL="0" indent="0">
              <a:buNone/>
              <a:defRPr sz="672"/>
            </a:lvl1pPr>
            <a:lvl2pPr marL="219547" indent="0">
              <a:buNone/>
              <a:defRPr sz="576"/>
            </a:lvl2pPr>
            <a:lvl3pPr marL="439095" indent="0">
              <a:buNone/>
              <a:defRPr sz="480"/>
            </a:lvl3pPr>
            <a:lvl4pPr marL="658642" indent="0">
              <a:buNone/>
              <a:defRPr sz="432"/>
            </a:lvl4pPr>
            <a:lvl5pPr marL="878190" indent="0">
              <a:buNone/>
              <a:defRPr sz="432"/>
            </a:lvl5pPr>
            <a:lvl6pPr marL="1097737" indent="0">
              <a:buNone/>
              <a:defRPr sz="432"/>
            </a:lvl6pPr>
            <a:lvl7pPr marL="1317285" indent="0">
              <a:buNone/>
              <a:defRPr sz="432"/>
            </a:lvl7pPr>
            <a:lvl8pPr marL="1536832" indent="0">
              <a:buNone/>
              <a:defRPr sz="432"/>
            </a:lvl8pPr>
            <a:lvl9pPr marL="1756380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717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620" y="2306949"/>
            <a:ext cx="4238154" cy="272349"/>
          </a:xfrm>
        </p:spPr>
        <p:txBody>
          <a:bodyPr anchor="b">
            <a:normAutofit/>
          </a:bodyPr>
          <a:lstStyle>
            <a:lvl1pPr algn="l">
              <a:defRPr sz="115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4619" y="329565"/>
            <a:ext cx="4238155" cy="17495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768"/>
            </a:lvl1pPr>
            <a:lvl2pPr marL="219547" indent="0">
              <a:buNone/>
              <a:defRPr sz="768"/>
            </a:lvl2pPr>
            <a:lvl3pPr marL="439095" indent="0">
              <a:buNone/>
              <a:defRPr sz="768"/>
            </a:lvl3pPr>
            <a:lvl4pPr marL="658642" indent="0">
              <a:buNone/>
              <a:defRPr sz="768"/>
            </a:lvl4pPr>
            <a:lvl5pPr marL="878190" indent="0">
              <a:buNone/>
              <a:defRPr sz="768"/>
            </a:lvl5pPr>
            <a:lvl6pPr marL="1097737" indent="0">
              <a:buNone/>
              <a:defRPr sz="768"/>
            </a:lvl6pPr>
            <a:lvl7pPr marL="1317285" indent="0">
              <a:buNone/>
              <a:defRPr sz="768"/>
            </a:lvl7pPr>
            <a:lvl8pPr marL="1536832" indent="0">
              <a:buNone/>
              <a:defRPr sz="768"/>
            </a:lvl8pPr>
            <a:lvl9pPr marL="1756380" indent="0">
              <a:buNone/>
              <a:defRPr sz="76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4619" y="2579298"/>
            <a:ext cx="4238154" cy="237256"/>
          </a:xfrm>
        </p:spPr>
        <p:txBody>
          <a:bodyPr>
            <a:normAutofit/>
          </a:bodyPr>
          <a:lstStyle>
            <a:lvl1pPr marL="0" indent="0">
              <a:buNone/>
              <a:defRPr sz="576"/>
            </a:lvl1pPr>
            <a:lvl2pPr marL="219547" indent="0">
              <a:buNone/>
              <a:defRPr sz="576"/>
            </a:lvl2pPr>
            <a:lvl3pPr marL="439095" indent="0">
              <a:buNone/>
              <a:defRPr sz="480"/>
            </a:lvl3pPr>
            <a:lvl4pPr marL="658642" indent="0">
              <a:buNone/>
              <a:defRPr sz="432"/>
            </a:lvl4pPr>
            <a:lvl5pPr marL="878190" indent="0">
              <a:buNone/>
              <a:defRPr sz="432"/>
            </a:lvl5pPr>
            <a:lvl6pPr marL="1097737" indent="0">
              <a:buNone/>
              <a:defRPr sz="432"/>
            </a:lvl6pPr>
            <a:lvl7pPr marL="1317285" indent="0">
              <a:buNone/>
              <a:defRPr sz="432"/>
            </a:lvl7pPr>
            <a:lvl8pPr marL="1536832" indent="0">
              <a:buNone/>
              <a:defRPr sz="432"/>
            </a:lvl8pPr>
            <a:lvl9pPr marL="1756380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086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619" y="695748"/>
            <a:ext cx="4238155" cy="952077"/>
          </a:xfrm>
        </p:spPr>
        <p:txBody>
          <a:bodyPr/>
          <a:lstStyle>
            <a:lvl1pPr>
              <a:defRPr sz="23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554619" y="1757680"/>
            <a:ext cx="4238155" cy="1135168"/>
          </a:xfrm>
        </p:spPr>
        <p:txBody>
          <a:bodyPr anchor="ctr">
            <a:normAutofit/>
          </a:bodyPr>
          <a:lstStyle>
            <a:lvl1pPr marL="0" indent="0">
              <a:buNone/>
              <a:defRPr sz="864"/>
            </a:lvl1pPr>
            <a:lvl2pPr marL="219547" indent="0">
              <a:buNone/>
              <a:defRPr sz="576"/>
            </a:lvl2pPr>
            <a:lvl3pPr marL="439095" indent="0">
              <a:buNone/>
              <a:defRPr sz="480"/>
            </a:lvl3pPr>
            <a:lvl4pPr marL="658642" indent="0">
              <a:buNone/>
              <a:defRPr sz="432"/>
            </a:lvl4pPr>
            <a:lvl5pPr marL="878190" indent="0">
              <a:buNone/>
              <a:defRPr sz="432"/>
            </a:lvl5pPr>
            <a:lvl6pPr marL="1097737" indent="0">
              <a:buNone/>
              <a:defRPr sz="432"/>
            </a:lvl6pPr>
            <a:lvl7pPr marL="1317285" indent="0">
              <a:buNone/>
              <a:defRPr sz="432"/>
            </a:lvl7pPr>
            <a:lvl8pPr marL="1536832" indent="0">
              <a:buNone/>
              <a:defRPr sz="432"/>
            </a:lvl8pPr>
            <a:lvl9pPr marL="1756380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202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233" y="695748"/>
            <a:ext cx="3841338" cy="1116510"/>
          </a:xfrm>
        </p:spPr>
        <p:txBody>
          <a:bodyPr/>
          <a:lstStyle>
            <a:lvl1pPr>
              <a:defRPr sz="23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926994" y="1812258"/>
            <a:ext cx="3495748" cy="16443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672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219547" indent="0">
              <a:buNone/>
              <a:defRPr sz="576"/>
            </a:lvl2pPr>
            <a:lvl3pPr marL="439095" indent="0">
              <a:buNone/>
              <a:defRPr sz="480"/>
            </a:lvl3pPr>
            <a:lvl4pPr marL="658642" indent="0">
              <a:buNone/>
              <a:defRPr sz="432"/>
            </a:lvl4pPr>
            <a:lvl5pPr marL="878190" indent="0">
              <a:buNone/>
              <a:defRPr sz="432"/>
            </a:lvl5pPr>
            <a:lvl6pPr marL="1097737" indent="0">
              <a:buNone/>
              <a:defRPr sz="432"/>
            </a:lvl6pPr>
            <a:lvl7pPr marL="1317285" indent="0">
              <a:buNone/>
              <a:defRPr sz="432"/>
            </a:lvl7pPr>
            <a:lvl8pPr marL="1536832" indent="0">
              <a:buNone/>
              <a:defRPr sz="432"/>
            </a:lvl8pPr>
            <a:lvl9pPr marL="1756380" indent="0">
              <a:buNone/>
              <a:defRPr sz="432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554619" y="2090733"/>
            <a:ext cx="4238155" cy="805603"/>
          </a:xfrm>
        </p:spPr>
        <p:txBody>
          <a:bodyPr anchor="ctr">
            <a:normAutofit/>
          </a:bodyPr>
          <a:lstStyle>
            <a:lvl1pPr marL="0" indent="0">
              <a:buNone/>
              <a:defRPr sz="864"/>
            </a:lvl1pPr>
            <a:lvl2pPr marL="219547" indent="0">
              <a:buNone/>
              <a:defRPr sz="576"/>
            </a:lvl2pPr>
            <a:lvl3pPr marL="439095" indent="0">
              <a:buNone/>
              <a:defRPr sz="480"/>
            </a:lvl3pPr>
            <a:lvl4pPr marL="658642" indent="0">
              <a:buNone/>
              <a:defRPr sz="432"/>
            </a:lvl4pPr>
            <a:lvl5pPr marL="878190" indent="0">
              <a:buNone/>
              <a:defRPr sz="432"/>
            </a:lvl5pPr>
            <a:lvl6pPr marL="1097737" indent="0">
              <a:buNone/>
              <a:defRPr sz="432"/>
            </a:lvl6pPr>
            <a:lvl7pPr marL="1317285" indent="0">
              <a:buNone/>
              <a:defRPr sz="432"/>
            </a:lvl7pPr>
            <a:lvl8pPr marL="1536832" indent="0">
              <a:buNone/>
              <a:defRPr sz="432"/>
            </a:lvl8pPr>
            <a:lvl9pPr marL="1756380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431369" y="466741"/>
            <a:ext cx="385085" cy="99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5858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80579" y="1256070"/>
            <a:ext cx="385085" cy="99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5858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4015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619" y="1501352"/>
            <a:ext cx="4238155" cy="794445"/>
          </a:xfrm>
        </p:spPr>
        <p:txBody>
          <a:bodyPr anchor="b"/>
          <a:lstStyle>
            <a:lvl1pPr algn="l">
              <a:defRPr sz="192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4619" y="2295797"/>
            <a:ext cx="4238155" cy="413470"/>
          </a:xfrm>
        </p:spPr>
        <p:txBody>
          <a:bodyPr anchor="t"/>
          <a:lstStyle>
            <a:lvl1pPr marL="0" indent="0" algn="l">
              <a:buNone/>
              <a:defRPr sz="96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19547" indent="0">
              <a:buNone/>
              <a:defRPr sz="864">
                <a:solidFill>
                  <a:schemeClr val="tx1">
                    <a:tint val="75000"/>
                  </a:schemeClr>
                </a:solidFill>
              </a:defRPr>
            </a:lvl2pPr>
            <a:lvl3pPr marL="439095" indent="0">
              <a:buNone/>
              <a:defRPr sz="768">
                <a:solidFill>
                  <a:schemeClr val="tx1">
                    <a:tint val="75000"/>
                  </a:schemeClr>
                </a:solidFill>
              </a:defRPr>
            </a:lvl3pPr>
            <a:lvl4pPr marL="658642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4pPr>
            <a:lvl5pPr marL="878190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5pPr>
            <a:lvl6pPr marL="1097737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6pPr>
            <a:lvl7pPr marL="1317285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7pPr>
            <a:lvl8pPr marL="1536832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8pPr>
            <a:lvl9pPr marL="1756380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75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0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946" y="952077"/>
            <a:ext cx="1415110" cy="276926"/>
          </a:xfrm>
        </p:spPr>
        <p:txBody>
          <a:bodyPr anchor="b">
            <a:noAutofit/>
          </a:bodyPr>
          <a:lstStyle>
            <a:lvl1pPr marL="0" indent="0">
              <a:buNone/>
              <a:defRPr sz="115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19547" indent="0">
              <a:buNone/>
              <a:defRPr sz="960" b="1"/>
            </a:lvl2pPr>
            <a:lvl3pPr marL="439095" indent="0">
              <a:buNone/>
              <a:defRPr sz="864" b="1"/>
            </a:lvl3pPr>
            <a:lvl4pPr marL="658642" indent="0">
              <a:buNone/>
              <a:defRPr sz="768" b="1"/>
            </a:lvl4pPr>
            <a:lvl5pPr marL="878190" indent="0">
              <a:buNone/>
              <a:defRPr sz="768" b="1"/>
            </a:lvl5pPr>
            <a:lvl6pPr marL="1097737" indent="0">
              <a:buNone/>
              <a:defRPr sz="768" b="1"/>
            </a:lvl6pPr>
            <a:lvl7pPr marL="1317285" indent="0">
              <a:buNone/>
              <a:defRPr sz="768" b="1"/>
            </a:lvl7pPr>
            <a:lvl8pPr marL="1536832" indent="0">
              <a:buNone/>
              <a:defRPr sz="768" b="1"/>
            </a:lvl8pPr>
            <a:lvl9pPr marL="1756380" indent="0">
              <a:buNone/>
              <a:defRPr sz="7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13318" y="1281642"/>
            <a:ext cx="1405738" cy="1724876"/>
          </a:xfrm>
        </p:spPr>
        <p:txBody>
          <a:bodyPr anchor="t">
            <a:normAutofit/>
          </a:bodyPr>
          <a:lstStyle>
            <a:lvl1pPr marL="0" indent="0">
              <a:buNone/>
              <a:defRPr sz="672"/>
            </a:lvl1pPr>
            <a:lvl2pPr marL="219547" indent="0">
              <a:buNone/>
              <a:defRPr sz="576"/>
            </a:lvl2pPr>
            <a:lvl3pPr marL="439095" indent="0">
              <a:buNone/>
              <a:defRPr sz="480"/>
            </a:lvl3pPr>
            <a:lvl4pPr marL="658642" indent="0">
              <a:buNone/>
              <a:defRPr sz="432"/>
            </a:lvl4pPr>
            <a:lvl5pPr marL="878190" indent="0">
              <a:buNone/>
              <a:defRPr sz="432"/>
            </a:lvl5pPr>
            <a:lvl6pPr marL="1097737" indent="0">
              <a:buNone/>
              <a:defRPr sz="432"/>
            </a:lvl6pPr>
            <a:lvl7pPr marL="1317285" indent="0">
              <a:buNone/>
              <a:defRPr sz="432"/>
            </a:lvl7pPr>
            <a:lvl8pPr marL="1536832" indent="0">
              <a:buNone/>
              <a:defRPr sz="432"/>
            </a:lvl8pPr>
            <a:lvl9pPr marL="1756380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64966" y="952077"/>
            <a:ext cx="1410007" cy="276926"/>
          </a:xfrm>
        </p:spPr>
        <p:txBody>
          <a:bodyPr anchor="b">
            <a:noAutofit/>
          </a:bodyPr>
          <a:lstStyle>
            <a:lvl1pPr marL="0" indent="0">
              <a:buNone/>
              <a:defRPr sz="115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19547" indent="0">
              <a:buNone/>
              <a:defRPr sz="960" b="1"/>
            </a:lvl2pPr>
            <a:lvl3pPr marL="439095" indent="0">
              <a:buNone/>
              <a:defRPr sz="864" b="1"/>
            </a:lvl3pPr>
            <a:lvl4pPr marL="658642" indent="0">
              <a:buNone/>
              <a:defRPr sz="768" b="1"/>
            </a:lvl4pPr>
            <a:lvl5pPr marL="878190" indent="0">
              <a:buNone/>
              <a:defRPr sz="768" b="1"/>
            </a:lvl5pPr>
            <a:lvl6pPr marL="1097737" indent="0">
              <a:buNone/>
              <a:defRPr sz="768" b="1"/>
            </a:lvl6pPr>
            <a:lvl7pPr marL="1317285" indent="0">
              <a:buNone/>
              <a:defRPr sz="768" b="1"/>
            </a:lvl7pPr>
            <a:lvl8pPr marL="1536832" indent="0">
              <a:buNone/>
              <a:defRPr sz="768" b="1"/>
            </a:lvl8pPr>
            <a:lvl9pPr marL="1756380" indent="0">
              <a:buNone/>
              <a:defRPr sz="7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1859898" y="1281642"/>
            <a:ext cx="1415075" cy="1724876"/>
          </a:xfrm>
        </p:spPr>
        <p:txBody>
          <a:bodyPr anchor="t">
            <a:normAutofit/>
          </a:bodyPr>
          <a:lstStyle>
            <a:lvl1pPr marL="0" indent="0">
              <a:buNone/>
              <a:defRPr sz="672"/>
            </a:lvl1pPr>
            <a:lvl2pPr marL="219547" indent="0">
              <a:buNone/>
              <a:defRPr sz="576"/>
            </a:lvl2pPr>
            <a:lvl3pPr marL="439095" indent="0">
              <a:buNone/>
              <a:defRPr sz="480"/>
            </a:lvl3pPr>
            <a:lvl4pPr marL="658642" indent="0">
              <a:buNone/>
              <a:defRPr sz="432"/>
            </a:lvl4pPr>
            <a:lvl5pPr marL="878190" indent="0">
              <a:buNone/>
              <a:defRPr sz="432"/>
            </a:lvl5pPr>
            <a:lvl6pPr marL="1097737" indent="0">
              <a:buNone/>
              <a:defRPr sz="432"/>
            </a:lvl6pPr>
            <a:lvl7pPr marL="1317285" indent="0">
              <a:buNone/>
              <a:defRPr sz="432"/>
            </a:lvl7pPr>
            <a:lvl8pPr marL="1536832" indent="0">
              <a:buNone/>
              <a:defRPr sz="432"/>
            </a:lvl8pPr>
            <a:lvl9pPr marL="1756380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421341" y="952077"/>
            <a:ext cx="1408025" cy="276926"/>
          </a:xfrm>
        </p:spPr>
        <p:txBody>
          <a:bodyPr anchor="b">
            <a:noAutofit/>
          </a:bodyPr>
          <a:lstStyle>
            <a:lvl1pPr marL="0" indent="0">
              <a:buNone/>
              <a:defRPr sz="115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19547" indent="0">
              <a:buNone/>
              <a:defRPr sz="960" b="1"/>
            </a:lvl2pPr>
            <a:lvl3pPr marL="439095" indent="0">
              <a:buNone/>
              <a:defRPr sz="864" b="1"/>
            </a:lvl3pPr>
            <a:lvl4pPr marL="658642" indent="0">
              <a:buNone/>
              <a:defRPr sz="768" b="1"/>
            </a:lvl4pPr>
            <a:lvl5pPr marL="878190" indent="0">
              <a:buNone/>
              <a:defRPr sz="768" b="1"/>
            </a:lvl5pPr>
            <a:lvl6pPr marL="1097737" indent="0">
              <a:buNone/>
              <a:defRPr sz="768" b="1"/>
            </a:lvl6pPr>
            <a:lvl7pPr marL="1317285" indent="0">
              <a:buNone/>
              <a:defRPr sz="768" b="1"/>
            </a:lvl7pPr>
            <a:lvl8pPr marL="1536832" indent="0">
              <a:buNone/>
              <a:defRPr sz="768" b="1"/>
            </a:lvl8pPr>
            <a:lvl9pPr marL="1756380" indent="0">
              <a:buNone/>
              <a:defRPr sz="7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21341" y="1281642"/>
            <a:ext cx="1408025" cy="1724876"/>
          </a:xfrm>
        </p:spPr>
        <p:txBody>
          <a:bodyPr anchor="t">
            <a:normAutofit/>
          </a:bodyPr>
          <a:lstStyle>
            <a:lvl1pPr marL="0" indent="0">
              <a:buNone/>
              <a:defRPr sz="672"/>
            </a:lvl1pPr>
            <a:lvl2pPr marL="219547" indent="0">
              <a:buNone/>
              <a:defRPr sz="576"/>
            </a:lvl2pPr>
            <a:lvl3pPr marL="439095" indent="0">
              <a:buNone/>
              <a:defRPr sz="480"/>
            </a:lvl3pPr>
            <a:lvl4pPr marL="658642" indent="0">
              <a:buNone/>
              <a:defRPr sz="432"/>
            </a:lvl4pPr>
            <a:lvl5pPr marL="878190" indent="0">
              <a:buNone/>
              <a:defRPr sz="432"/>
            </a:lvl5pPr>
            <a:lvl6pPr marL="1097737" indent="0">
              <a:buNone/>
              <a:defRPr sz="432"/>
            </a:lvl6pPr>
            <a:lvl7pPr marL="1317285" indent="0">
              <a:buNone/>
              <a:defRPr sz="432"/>
            </a:lvl7pPr>
            <a:lvl8pPr marL="1536832" indent="0">
              <a:buNone/>
              <a:defRPr sz="432"/>
            </a:lvl8pPr>
            <a:lvl9pPr marL="1756380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789324" y="1025314"/>
            <a:ext cx="0" cy="190415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343319" y="1025313"/>
            <a:ext cx="0" cy="1906307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30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0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3318" y="2042817"/>
            <a:ext cx="1411837" cy="276926"/>
          </a:xfrm>
        </p:spPr>
        <p:txBody>
          <a:bodyPr anchor="b">
            <a:noAutofit/>
          </a:bodyPr>
          <a:lstStyle>
            <a:lvl1pPr marL="0" indent="0">
              <a:buNone/>
              <a:defRPr sz="115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19547" indent="0">
              <a:buNone/>
              <a:defRPr sz="960" b="1"/>
            </a:lvl2pPr>
            <a:lvl3pPr marL="439095" indent="0">
              <a:buNone/>
              <a:defRPr sz="864" b="1"/>
            </a:lvl3pPr>
            <a:lvl4pPr marL="658642" indent="0">
              <a:buNone/>
              <a:defRPr sz="768" b="1"/>
            </a:lvl4pPr>
            <a:lvl5pPr marL="878190" indent="0">
              <a:buNone/>
              <a:defRPr sz="768" b="1"/>
            </a:lvl5pPr>
            <a:lvl6pPr marL="1097737" indent="0">
              <a:buNone/>
              <a:defRPr sz="768" b="1"/>
            </a:lvl6pPr>
            <a:lvl7pPr marL="1317285" indent="0">
              <a:buNone/>
              <a:defRPr sz="768" b="1"/>
            </a:lvl7pPr>
            <a:lvl8pPr marL="1536832" indent="0">
              <a:buNone/>
              <a:defRPr sz="768" b="1"/>
            </a:lvl8pPr>
            <a:lvl9pPr marL="1756380" indent="0">
              <a:buNone/>
              <a:defRPr sz="7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313318" y="1061932"/>
            <a:ext cx="1411837" cy="7323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768"/>
            </a:lvl1pPr>
            <a:lvl2pPr marL="219547" indent="0">
              <a:buNone/>
              <a:defRPr sz="768"/>
            </a:lvl2pPr>
            <a:lvl3pPr marL="439095" indent="0">
              <a:buNone/>
              <a:defRPr sz="768"/>
            </a:lvl3pPr>
            <a:lvl4pPr marL="658642" indent="0">
              <a:buNone/>
              <a:defRPr sz="768"/>
            </a:lvl4pPr>
            <a:lvl5pPr marL="878190" indent="0">
              <a:buNone/>
              <a:defRPr sz="768"/>
            </a:lvl5pPr>
            <a:lvl6pPr marL="1097737" indent="0">
              <a:buNone/>
              <a:defRPr sz="768"/>
            </a:lvl6pPr>
            <a:lvl7pPr marL="1317285" indent="0">
              <a:buNone/>
              <a:defRPr sz="768"/>
            </a:lvl7pPr>
            <a:lvl8pPr marL="1536832" indent="0">
              <a:buNone/>
              <a:defRPr sz="768"/>
            </a:lvl8pPr>
            <a:lvl9pPr marL="1756380" indent="0">
              <a:buNone/>
              <a:defRPr sz="76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313318" y="2319743"/>
            <a:ext cx="1411837" cy="316777"/>
          </a:xfrm>
        </p:spPr>
        <p:txBody>
          <a:bodyPr anchor="t">
            <a:normAutofit/>
          </a:bodyPr>
          <a:lstStyle>
            <a:lvl1pPr marL="0" indent="0">
              <a:buNone/>
              <a:defRPr sz="672"/>
            </a:lvl1pPr>
            <a:lvl2pPr marL="219547" indent="0">
              <a:buNone/>
              <a:defRPr sz="576"/>
            </a:lvl2pPr>
            <a:lvl3pPr marL="439095" indent="0">
              <a:buNone/>
              <a:defRPr sz="480"/>
            </a:lvl3pPr>
            <a:lvl4pPr marL="658642" indent="0">
              <a:buNone/>
              <a:defRPr sz="432"/>
            </a:lvl4pPr>
            <a:lvl5pPr marL="878190" indent="0">
              <a:buNone/>
              <a:defRPr sz="432"/>
            </a:lvl5pPr>
            <a:lvl6pPr marL="1097737" indent="0">
              <a:buNone/>
              <a:defRPr sz="432"/>
            </a:lvl6pPr>
            <a:lvl7pPr marL="1317285" indent="0">
              <a:buNone/>
              <a:defRPr sz="432"/>
            </a:lvl7pPr>
            <a:lvl8pPr marL="1536832" indent="0">
              <a:buNone/>
              <a:defRPr sz="432"/>
            </a:lvl8pPr>
            <a:lvl9pPr marL="1756380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67710" y="2042817"/>
            <a:ext cx="1407263" cy="276926"/>
          </a:xfrm>
        </p:spPr>
        <p:txBody>
          <a:bodyPr anchor="b">
            <a:noAutofit/>
          </a:bodyPr>
          <a:lstStyle>
            <a:lvl1pPr marL="0" indent="0">
              <a:buNone/>
              <a:defRPr sz="115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19547" indent="0">
              <a:buNone/>
              <a:defRPr sz="960" b="1"/>
            </a:lvl2pPr>
            <a:lvl3pPr marL="439095" indent="0">
              <a:buNone/>
              <a:defRPr sz="864" b="1"/>
            </a:lvl3pPr>
            <a:lvl4pPr marL="658642" indent="0">
              <a:buNone/>
              <a:defRPr sz="768" b="1"/>
            </a:lvl4pPr>
            <a:lvl5pPr marL="878190" indent="0">
              <a:buNone/>
              <a:defRPr sz="768" b="1"/>
            </a:lvl5pPr>
            <a:lvl6pPr marL="1097737" indent="0">
              <a:buNone/>
              <a:defRPr sz="768" b="1"/>
            </a:lvl6pPr>
            <a:lvl7pPr marL="1317285" indent="0">
              <a:buNone/>
              <a:defRPr sz="768" b="1"/>
            </a:lvl7pPr>
            <a:lvl8pPr marL="1536832" indent="0">
              <a:buNone/>
              <a:defRPr sz="768" b="1"/>
            </a:lvl8pPr>
            <a:lvl9pPr marL="1756380" indent="0">
              <a:buNone/>
              <a:defRPr sz="7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1867710" y="1061932"/>
            <a:ext cx="1407263" cy="7323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768"/>
            </a:lvl1pPr>
            <a:lvl2pPr marL="219547" indent="0">
              <a:buNone/>
              <a:defRPr sz="768"/>
            </a:lvl2pPr>
            <a:lvl3pPr marL="439095" indent="0">
              <a:buNone/>
              <a:defRPr sz="768"/>
            </a:lvl3pPr>
            <a:lvl4pPr marL="658642" indent="0">
              <a:buNone/>
              <a:defRPr sz="768"/>
            </a:lvl4pPr>
            <a:lvl5pPr marL="878190" indent="0">
              <a:buNone/>
              <a:defRPr sz="768"/>
            </a:lvl5pPr>
            <a:lvl6pPr marL="1097737" indent="0">
              <a:buNone/>
              <a:defRPr sz="768"/>
            </a:lvl6pPr>
            <a:lvl7pPr marL="1317285" indent="0">
              <a:buNone/>
              <a:defRPr sz="768"/>
            </a:lvl7pPr>
            <a:lvl8pPr marL="1536832" indent="0">
              <a:buNone/>
              <a:defRPr sz="768"/>
            </a:lvl8pPr>
            <a:lvl9pPr marL="1756380" indent="0">
              <a:buNone/>
              <a:defRPr sz="76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1867061" y="2319743"/>
            <a:ext cx="1409126" cy="316777"/>
          </a:xfrm>
        </p:spPr>
        <p:txBody>
          <a:bodyPr anchor="t">
            <a:normAutofit/>
          </a:bodyPr>
          <a:lstStyle>
            <a:lvl1pPr marL="0" indent="0">
              <a:buNone/>
              <a:defRPr sz="672"/>
            </a:lvl1pPr>
            <a:lvl2pPr marL="219547" indent="0">
              <a:buNone/>
              <a:defRPr sz="576"/>
            </a:lvl2pPr>
            <a:lvl3pPr marL="439095" indent="0">
              <a:buNone/>
              <a:defRPr sz="480"/>
            </a:lvl3pPr>
            <a:lvl4pPr marL="658642" indent="0">
              <a:buNone/>
              <a:defRPr sz="432"/>
            </a:lvl4pPr>
            <a:lvl5pPr marL="878190" indent="0">
              <a:buNone/>
              <a:defRPr sz="432"/>
            </a:lvl5pPr>
            <a:lvl6pPr marL="1097737" indent="0">
              <a:buNone/>
              <a:defRPr sz="432"/>
            </a:lvl6pPr>
            <a:lvl7pPr marL="1317285" indent="0">
              <a:buNone/>
              <a:defRPr sz="432"/>
            </a:lvl7pPr>
            <a:lvl8pPr marL="1536832" indent="0">
              <a:buNone/>
              <a:defRPr sz="432"/>
            </a:lvl8pPr>
            <a:lvl9pPr marL="1756380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421341" y="2042817"/>
            <a:ext cx="1408025" cy="276926"/>
          </a:xfrm>
        </p:spPr>
        <p:txBody>
          <a:bodyPr anchor="b">
            <a:noAutofit/>
          </a:bodyPr>
          <a:lstStyle>
            <a:lvl1pPr marL="0" indent="0">
              <a:buNone/>
              <a:defRPr sz="115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19547" indent="0">
              <a:buNone/>
              <a:defRPr sz="960" b="1"/>
            </a:lvl2pPr>
            <a:lvl3pPr marL="439095" indent="0">
              <a:buNone/>
              <a:defRPr sz="864" b="1"/>
            </a:lvl3pPr>
            <a:lvl4pPr marL="658642" indent="0">
              <a:buNone/>
              <a:defRPr sz="768" b="1"/>
            </a:lvl4pPr>
            <a:lvl5pPr marL="878190" indent="0">
              <a:buNone/>
              <a:defRPr sz="768" b="1"/>
            </a:lvl5pPr>
            <a:lvl6pPr marL="1097737" indent="0">
              <a:buNone/>
              <a:defRPr sz="768" b="1"/>
            </a:lvl6pPr>
            <a:lvl7pPr marL="1317285" indent="0">
              <a:buNone/>
              <a:defRPr sz="768" b="1"/>
            </a:lvl7pPr>
            <a:lvl8pPr marL="1536832" indent="0">
              <a:buNone/>
              <a:defRPr sz="768" b="1"/>
            </a:lvl8pPr>
            <a:lvl9pPr marL="1756380" indent="0">
              <a:buNone/>
              <a:defRPr sz="7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3421340" y="1061932"/>
            <a:ext cx="1408025" cy="7323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768"/>
            </a:lvl1pPr>
            <a:lvl2pPr marL="219547" indent="0">
              <a:buNone/>
              <a:defRPr sz="768"/>
            </a:lvl2pPr>
            <a:lvl3pPr marL="439095" indent="0">
              <a:buNone/>
              <a:defRPr sz="768"/>
            </a:lvl3pPr>
            <a:lvl4pPr marL="658642" indent="0">
              <a:buNone/>
              <a:defRPr sz="768"/>
            </a:lvl4pPr>
            <a:lvl5pPr marL="878190" indent="0">
              <a:buNone/>
              <a:defRPr sz="768"/>
            </a:lvl5pPr>
            <a:lvl6pPr marL="1097737" indent="0">
              <a:buNone/>
              <a:defRPr sz="768"/>
            </a:lvl6pPr>
            <a:lvl7pPr marL="1317285" indent="0">
              <a:buNone/>
              <a:defRPr sz="768"/>
            </a:lvl7pPr>
            <a:lvl8pPr marL="1536832" indent="0">
              <a:buNone/>
              <a:defRPr sz="768"/>
            </a:lvl8pPr>
            <a:lvl9pPr marL="1756380" indent="0">
              <a:buNone/>
              <a:defRPr sz="76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3421281" y="2319742"/>
            <a:ext cx="1409890" cy="316777"/>
          </a:xfrm>
        </p:spPr>
        <p:txBody>
          <a:bodyPr anchor="t">
            <a:normAutofit/>
          </a:bodyPr>
          <a:lstStyle>
            <a:lvl1pPr marL="0" indent="0">
              <a:buNone/>
              <a:defRPr sz="672"/>
            </a:lvl1pPr>
            <a:lvl2pPr marL="219547" indent="0">
              <a:buNone/>
              <a:defRPr sz="576"/>
            </a:lvl2pPr>
            <a:lvl3pPr marL="439095" indent="0">
              <a:buNone/>
              <a:defRPr sz="480"/>
            </a:lvl3pPr>
            <a:lvl4pPr marL="658642" indent="0">
              <a:buNone/>
              <a:defRPr sz="432"/>
            </a:lvl4pPr>
            <a:lvl5pPr marL="878190" indent="0">
              <a:buNone/>
              <a:defRPr sz="432"/>
            </a:lvl5pPr>
            <a:lvl6pPr marL="1097737" indent="0">
              <a:buNone/>
              <a:defRPr sz="432"/>
            </a:lvl6pPr>
            <a:lvl7pPr marL="1317285" indent="0">
              <a:buNone/>
              <a:defRPr sz="432"/>
            </a:lvl7pPr>
            <a:lvl8pPr marL="1536832" indent="0">
              <a:buNone/>
              <a:defRPr sz="432"/>
            </a:lvl8pPr>
            <a:lvl9pPr marL="1756380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789324" y="1025314"/>
            <a:ext cx="0" cy="190415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43319" y="1025313"/>
            <a:ext cx="0" cy="1906307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52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8560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87752" y="206741"/>
            <a:ext cx="841614" cy="2799777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3318" y="426452"/>
            <a:ext cx="3564658" cy="25800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995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4619" y="695748"/>
            <a:ext cx="4238155" cy="1600049"/>
          </a:xfrm>
        </p:spPr>
        <p:txBody>
          <a:bodyPr anchor="b"/>
          <a:lstStyle>
            <a:lvl1pPr>
              <a:defRPr sz="34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4619" y="2295797"/>
            <a:ext cx="4238155" cy="41396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19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90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81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7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8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6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67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14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620" y="1375222"/>
            <a:ext cx="4238154" cy="920575"/>
          </a:xfrm>
        </p:spPr>
        <p:txBody>
          <a:bodyPr anchor="b"/>
          <a:lstStyle>
            <a:lvl1pPr algn="l">
              <a:defRPr sz="192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4619" y="2295797"/>
            <a:ext cx="4238155" cy="413470"/>
          </a:xfrm>
        </p:spPr>
        <p:txBody>
          <a:bodyPr anchor="t"/>
          <a:lstStyle>
            <a:lvl1pPr marL="0" indent="0" algn="l">
              <a:buNone/>
              <a:defRPr sz="96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19547" indent="0">
              <a:buNone/>
              <a:defRPr sz="864">
                <a:solidFill>
                  <a:schemeClr val="tx1">
                    <a:tint val="75000"/>
                  </a:schemeClr>
                </a:solidFill>
              </a:defRPr>
            </a:lvl2pPr>
            <a:lvl3pPr marL="439095" indent="0">
              <a:buNone/>
              <a:defRPr sz="768">
                <a:solidFill>
                  <a:schemeClr val="tx1">
                    <a:tint val="75000"/>
                  </a:schemeClr>
                </a:solidFill>
              </a:defRPr>
            </a:lvl3pPr>
            <a:lvl4pPr marL="658642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4pPr>
            <a:lvl5pPr marL="878190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5pPr>
            <a:lvl6pPr marL="1097737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6pPr>
            <a:lvl7pPr marL="1317285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7pPr>
            <a:lvl8pPr marL="1536832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8pPr>
            <a:lvl9pPr marL="1756380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06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9820" y="990221"/>
            <a:ext cx="2111159" cy="2016297"/>
          </a:xfrm>
        </p:spPr>
        <p:txBody>
          <a:bodyPr>
            <a:normAutofit/>
          </a:bodyPr>
          <a:lstStyle>
            <a:lvl1pPr>
              <a:defRPr sz="864"/>
            </a:lvl1pPr>
            <a:lvl2pPr>
              <a:defRPr sz="768"/>
            </a:lvl2pPr>
            <a:lvl3pPr>
              <a:defRPr sz="672"/>
            </a:lvl3pPr>
            <a:lvl4pPr>
              <a:defRPr sz="576"/>
            </a:lvl4pPr>
            <a:lvl5pPr>
              <a:defRPr sz="576"/>
            </a:lvl5pPr>
            <a:lvl6pPr>
              <a:defRPr sz="576"/>
            </a:lvl6pPr>
            <a:lvl7pPr>
              <a:defRPr sz="576"/>
            </a:lvl7pPr>
            <a:lvl8pPr>
              <a:defRPr sz="576"/>
            </a:lvl8pPr>
            <a:lvl9pPr>
              <a:defRPr sz="5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15335" y="988067"/>
            <a:ext cx="2111160" cy="2018451"/>
          </a:xfrm>
        </p:spPr>
        <p:txBody>
          <a:bodyPr>
            <a:normAutofit/>
          </a:bodyPr>
          <a:lstStyle>
            <a:lvl1pPr>
              <a:defRPr sz="864"/>
            </a:lvl1pPr>
            <a:lvl2pPr>
              <a:defRPr sz="768"/>
            </a:lvl2pPr>
            <a:lvl3pPr>
              <a:defRPr sz="672"/>
            </a:lvl3pPr>
            <a:lvl4pPr>
              <a:defRPr sz="576"/>
            </a:lvl4pPr>
            <a:lvl5pPr>
              <a:defRPr sz="576"/>
            </a:lvl5pPr>
            <a:lvl6pPr>
              <a:defRPr sz="576"/>
            </a:lvl6pPr>
            <a:lvl7pPr>
              <a:defRPr sz="576"/>
            </a:lvl7pPr>
            <a:lvl8pPr>
              <a:defRPr sz="576"/>
            </a:lvl8pPr>
            <a:lvl9pPr>
              <a:defRPr sz="5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95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1572" y="322242"/>
            <a:ext cx="4851555" cy="3289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2735" y="757999"/>
            <a:ext cx="5269230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1282932"/>
            <a:ext cx="1938607" cy="20127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1389933"/>
            <a:ext cx="731075" cy="1136732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4134119" y="805604"/>
            <a:ext cx="1353899" cy="1354878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3841384" y="0"/>
            <a:ext cx="769960" cy="5485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4132615" y="2929467"/>
            <a:ext cx="477199" cy="36618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012324" y="0"/>
            <a:ext cx="329327" cy="5492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268" y="217556"/>
            <a:ext cx="4516226" cy="6730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20" y="986541"/>
            <a:ext cx="4296204" cy="2016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4876651" y="860584"/>
            <a:ext cx="476038" cy="1463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528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4297950" y="1549988"/>
            <a:ext cx="1854846" cy="1463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528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971376" y="142115"/>
            <a:ext cx="402510" cy="3689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345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6887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l" defTabSz="219547" rtl="0" eaLnBrk="1" latinLnBrk="0" hangingPunct="1">
        <a:spcBef>
          <a:spcPct val="0"/>
        </a:spcBef>
        <a:buNone/>
        <a:defRPr sz="2017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64661" indent="-164661" algn="l" defTabSz="219547" rtl="0" eaLnBrk="1" latinLnBrk="0" hangingPunct="1">
        <a:spcBef>
          <a:spcPts val="48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96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356765" indent="-137217" algn="l" defTabSz="219547" rtl="0" eaLnBrk="1" latinLnBrk="0" hangingPunct="1">
        <a:spcBef>
          <a:spcPts val="48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64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548869" indent="-109774" algn="l" defTabSz="219547" rtl="0" eaLnBrk="1" latinLnBrk="0" hangingPunct="1">
        <a:spcBef>
          <a:spcPts val="48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768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768416" indent="-109774" algn="l" defTabSz="219547" rtl="0" eaLnBrk="1" latinLnBrk="0" hangingPunct="1">
        <a:spcBef>
          <a:spcPts val="48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672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987963" indent="-109774" algn="l" defTabSz="219547" rtl="0" eaLnBrk="1" latinLnBrk="0" hangingPunct="1">
        <a:spcBef>
          <a:spcPts val="48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672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203381" indent="-109774" algn="l" defTabSz="219547" rtl="0" eaLnBrk="1" latinLnBrk="0" hangingPunct="1">
        <a:spcBef>
          <a:spcPts val="48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672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1427058" indent="-109774" algn="l" defTabSz="219547" rtl="0" eaLnBrk="1" latinLnBrk="0" hangingPunct="1">
        <a:spcBef>
          <a:spcPts val="48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672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1646606" indent="-109774" algn="l" defTabSz="219547" rtl="0" eaLnBrk="1" latinLnBrk="0" hangingPunct="1">
        <a:spcBef>
          <a:spcPts val="48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672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1866153" indent="-109774" algn="l" defTabSz="219547" rtl="0" eaLnBrk="1" latinLnBrk="0" hangingPunct="1">
        <a:spcBef>
          <a:spcPts val="48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672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219547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1pPr>
      <a:lvl2pPr marL="219547" algn="l" defTabSz="219547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2pPr>
      <a:lvl3pPr marL="439095" algn="l" defTabSz="219547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3pPr>
      <a:lvl4pPr marL="658642" algn="l" defTabSz="219547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4pPr>
      <a:lvl5pPr marL="878190" algn="l" defTabSz="219547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5pPr>
      <a:lvl6pPr marL="1097737" algn="l" defTabSz="219547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6pPr>
      <a:lvl7pPr marL="1317285" algn="l" defTabSz="219547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7pPr>
      <a:lvl8pPr marL="1536832" algn="l" defTabSz="219547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8pPr>
      <a:lvl9pPr marL="1756380" algn="l" defTabSz="219547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69098" y="1888166"/>
            <a:ext cx="777875" cy="1111250"/>
          </a:xfrm>
          <a:custGeom>
            <a:avLst/>
            <a:gdLst/>
            <a:ahLst/>
            <a:cxnLst/>
            <a:rect l="l" t="t" r="r" b="b"/>
            <a:pathLst>
              <a:path w="777875" h="1111250">
                <a:moveTo>
                  <a:pt x="555619" y="0"/>
                </a:moveTo>
                <a:lnTo>
                  <a:pt x="0" y="555604"/>
                </a:lnTo>
                <a:lnTo>
                  <a:pt x="555619" y="1111197"/>
                </a:lnTo>
                <a:lnTo>
                  <a:pt x="777632" y="889182"/>
                </a:lnTo>
                <a:lnTo>
                  <a:pt x="777632" y="222018"/>
                </a:lnTo>
                <a:lnTo>
                  <a:pt x="555619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600837" y="2575346"/>
            <a:ext cx="1111250" cy="713105"/>
            <a:chOff x="2600837" y="2575346"/>
            <a:chExt cx="1111250" cy="713105"/>
          </a:xfrm>
        </p:grpSpPr>
        <p:sp>
          <p:nvSpPr>
            <p:cNvPr id="4" name="object 4"/>
            <p:cNvSpPr/>
            <p:nvPr/>
          </p:nvSpPr>
          <p:spPr>
            <a:xfrm>
              <a:off x="2787598" y="2747223"/>
              <a:ext cx="924560" cy="541020"/>
            </a:xfrm>
            <a:custGeom>
              <a:avLst/>
              <a:gdLst/>
              <a:ahLst/>
              <a:cxnLst/>
              <a:rect l="l" t="t" r="r" b="b"/>
              <a:pathLst>
                <a:path w="924560" h="541020">
                  <a:moveTo>
                    <a:pt x="540695" y="0"/>
                  </a:moveTo>
                  <a:lnTo>
                    <a:pt x="0" y="540723"/>
                  </a:lnTo>
                  <a:lnTo>
                    <a:pt x="767438" y="540723"/>
                  </a:lnTo>
                  <a:lnTo>
                    <a:pt x="924435" y="383724"/>
                  </a:lnTo>
                  <a:lnTo>
                    <a:pt x="54069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0837" y="2575346"/>
              <a:ext cx="758190" cy="713105"/>
            </a:xfrm>
            <a:custGeom>
              <a:avLst/>
              <a:gdLst/>
              <a:ahLst/>
              <a:cxnLst/>
              <a:rect l="l" t="t" r="r" b="b"/>
              <a:pathLst>
                <a:path w="758189" h="713104">
                  <a:moveTo>
                    <a:pt x="555580" y="0"/>
                  </a:moveTo>
                  <a:lnTo>
                    <a:pt x="0" y="556402"/>
                  </a:lnTo>
                  <a:lnTo>
                    <a:pt x="156815" y="712600"/>
                  </a:lnTo>
                  <a:lnTo>
                    <a:pt x="247504" y="712600"/>
                  </a:lnTo>
                  <a:lnTo>
                    <a:pt x="757845" y="202250"/>
                  </a:lnTo>
                  <a:lnTo>
                    <a:pt x="555580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805001" y="2205383"/>
            <a:ext cx="1845310" cy="1082675"/>
          </a:xfrm>
          <a:custGeom>
            <a:avLst/>
            <a:gdLst/>
            <a:ahLst/>
            <a:cxnLst/>
            <a:rect l="l" t="t" r="r" b="b"/>
            <a:pathLst>
              <a:path w="1845310" h="1082675">
                <a:moveTo>
                  <a:pt x="922842" y="0"/>
                </a:moveTo>
                <a:lnTo>
                  <a:pt x="0" y="922447"/>
                </a:lnTo>
                <a:lnTo>
                  <a:pt x="160181" y="1082563"/>
                </a:lnTo>
                <a:lnTo>
                  <a:pt x="1684849" y="1082563"/>
                </a:lnTo>
                <a:lnTo>
                  <a:pt x="1844893" y="922447"/>
                </a:lnTo>
                <a:lnTo>
                  <a:pt x="922842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2" y="0"/>
            <a:ext cx="749300" cy="801370"/>
          </a:xfrm>
          <a:custGeom>
            <a:avLst/>
            <a:gdLst/>
            <a:ahLst/>
            <a:cxnLst/>
            <a:rect l="l" t="t" r="r" b="b"/>
            <a:pathLst>
              <a:path w="749300" h="801370">
                <a:moveTo>
                  <a:pt x="610284" y="0"/>
                </a:moveTo>
                <a:lnTo>
                  <a:pt x="0" y="0"/>
                </a:lnTo>
                <a:lnTo>
                  <a:pt x="0" y="714296"/>
                </a:lnTo>
                <a:lnTo>
                  <a:pt x="86618" y="800968"/>
                </a:lnTo>
                <a:lnTo>
                  <a:pt x="749176" y="138805"/>
                </a:lnTo>
                <a:lnTo>
                  <a:pt x="610284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2750" y="174928"/>
            <a:ext cx="4049208" cy="68134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560"/>
              </a:spcBef>
            </a:pPr>
            <a:r>
              <a:rPr lang="en-IN" sz="3200" spc="85" dirty="0"/>
              <a:t>         Green Harbour</a:t>
            </a:r>
            <a:br>
              <a:rPr lang="en-IN" sz="3200" spc="85" dirty="0"/>
            </a:br>
            <a:endParaRPr sz="3200" dirty="0"/>
          </a:p>
        </p:txBody>
      </p:sp>
      <p:grpSp>
        <p:nvGrpSpPr>
          <p:cNvPr id="9" name="object 9"/>
          <p:cNvGrpSpPr/>
          <p:nvPr/>
        </p:nvGrpSpPr>
        <p:grpSpPr>
          <a:xfrm>
            <a:off x="2924293" y="0"/>
            <a:ext cx="2925445" cy="2998470"/>
            <a:chOff x="2924293" y="0"/>
            <a:chExt cx="2925445" cy="299847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4293" y="1296567"/>
              <a:ext cx="1701777" cy="17017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6136" y="0"/>
              <a:ext cx="2072975" cy="236757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05B65E-568C-9A6E-F9F6-D60FA1189E28}"/>
              </a:ext>
            </a:extLst>
          </p:cNvPr>
          <p:cNvSpPr txBox="1"/>
          <p:nvPr/>
        </p:nvSpPr>
        <p:spPr>
          <a:xfrm>
            <a:off x="2700101" y="463957"/>
            <a:ext cx="2209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i="1" u="sng" dirty="0">
                <a:solidFill>
                  <a:schemeClr val="bg1"/>
                </a:solidFill>
              </a:rPr>
              <a:t>Sustaining the future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53CBFF-451C-01FF-91FA-E3D82931BE9B}"/>
              </a:ext>
            </a:extLst>
          </p:cNvPr>
          <p:cNvSpPr txBox="1"/>
          <p:nvPr/>
        </p:nvSpPr>
        <p:spPr>
          <a:xfrm>
            <a:off x="129557" y="1043872"/>
            <a:ext cx="5083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Green </a:t>
            </a:r>
            <a:r>
              <a:rPr lang="en-US" sz="1400" dirty="0" err="1">
                <a:solidFill>
                  <a:schemeClr val="bg1"/>
                </a:solidFill>
              </a:rPr>
              <a:t>Harbour</a:t>
            </a:r>
            <a:r>
              <a:rPr lang="en-US" sz="1400" dirty="0">
                <a:solidFill>
                  <a:schemeClr val="bg1"/>
                </a:solidFill>
              </a:rPr>
              <a:t> specializes in harnessing the </a:t>
            </a:r>
          </a:p>
          <a:p>
            <a:r>
              <a:rPr lang="en-US" sz="1400" dirty="0">
                <a:solidFill>
                  <a:schemeClr val="bg1"/>
                </a:solidFill>
              </a:rPr>
              <a:t>power of renewable resources to meet the </a:t>
            </a:r>
          </a:p>
          <a:p>
            <a:r>
              <a:rPr lang="en-US" sz="1400" dirty="0">
                <a:solidFill>
                  <a:schemeClr val="bg1"/>
                </a:solidFill>
              </a:rPr>
              <a:t>energy needs of today while preserving </a:t>
            </a:r>
          </a:p>
          <a:p>
            <a:r>
              <a:rPr lang="en-US" sz="1400" dirty="0">
                <a:solidFill>
                  <a:schemeClr val="bg1"/>
                </a:solidFill>
              </a:rPr>
              <a:t>the planet for future generations.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2EFE84-BDC8-4900-CD2D-CDF8200C09B9}"/>
              </a:ext>
            </a:extLst>
          </p:cNvPr>
          <p:cNvSpPr txBox="1"/>
          <p:nvPr/>
        </p:nvSpPr>
        <p:spPr>
          <a:xfrm>
            <a:off x="184150" y="2747223"/>
            <a:ext cx="2566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Address: </a:t>
            </a:r>
            <a:r>
              <a:rPr lang="en-IN" sz="1200" dirty="0" err="1">
                <a:solidFill>
                  <a:schemeClr val="bg1"/>
                </a:solidFill>
              </a:rPr>
              <a:t>IIITRanchi</a:t>
            </a:r>
            <a:r>
              <a:rPr lang="en-IN" sz="1200" dirty="0">
                <a:solidFill>
                  <a:schemeClr val="bg1"/>
                </a:solidFill>
              </a:rPr>
              <a:t>, </a:t>
            </a:r>
            <a:r>
              <a:rPr lang="en-IN" sz="1200" dirty="0" err="1">
                <a:solidFill>
                  <a:schemeClr val="bg1"/>
                </a:solidFill>
              </a:rPr>
              <a:t>Khelgaon</a:t>
            </a:r>
            <a:r>
              <a:rPr lang="en-IN" sz="1200" dirty="0">
                <a:solidFill>
                  <a:schemeClr val="bg1"/>
                </a:solidFill>
              </a:rPr>
              <a:t>, 804012</a:t>
            </a:r>
          </a:p>
          <a:p>
            <a:r>
              <a:rPr lang="en-IN" sz="1200" dirty="0">
                <a:solidFill>
                  <a:schemeClr val="bg1"/>
                </a:solidFill>
              </a:rPr>
              <a:t>Contact: 9312345678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75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631950" y="379960"/>
            <a:ext cx="1958339" cy="661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50" spc="135" dirty="0"/>
              <a:t>Thanks</a:t>
            </a:r>
            <a:endParaRPr sz="415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Wind turbine">
                <a:extLst>
                  <a:ext uri="{FF2B5EF4-FFF2-40B4-BE49-F238E27FC236}">
                    <a16:creationId xmlns:a16="http://schemas.microsoft.com/office/drawing/2014/main" id="{6306A5D9-89FB-C2E5-0268-464DAD4868C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85866201"/>
                  </p:ext>
                </p:extLst>
              </p:nvPr>
            </p:nvGraphicFramePr>
            <p:xfrm>
              <a:off x="3994150" y="476317"/>
              <a:ext cx="1226606" cy="22163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26606" cy="2216398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6020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Wind turbine">
                <a:extLst>
                  <a:ext uri="{FF2B5EF4-FFF2-40B4-BE49-F238E27FC236}">
                    <a16:creationId xmlns:a16="http://schemas.microsoft.com/office/drawing/2014/main" id="{6306A5D9-89FB-C2E5-0268-464DAD4868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4150" y="476317"/>
                <a:ext cx="1226606" cy="2216398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BCC6E0F-3996-1E42-45AE-7A69E63F222A}"/>
              </a:ext>
            </a:extLst>
          </p:cNvPr>
          <p:cNvSpPr txBox="1"/>
          <p:nvPr/>
        </p:nvSpPr>
        <p:spPr>
          <a:xfrm>
            <a:off x="793750" y="1343025"/>
            <a:ext cx="3352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ECECF1"/>
                </a:solidFill>
                <a:effectLst/>
                <a:latin typeface="Söhne"/>
              </a:rPr>
              <a:t>"Sustainability is no longer about doing less harm. It's about doing more good." </a:t>
            </a:r>
          </a:p>
          <a:p>
            <a:r>
              <a:rPr lang="en-US" dirty="0">
                <a:solidFill>
                  <a:srgbClr val="ECECF1"/>
                </a:solidFill>
                <a:latin typeface="Söhne"/>
              </a:rPr>
              <a:t>	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- Jochen </a:t>
            </a:r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Zeitz</a:t>
            </a:r>
            <a:endParaRPr lang="en-IN" dirty="0"/>
          </a:p>
        </p:txBody>
      </p:sp>
      <p:pic>
        <p:nvPicPr>
          <p:cNvPr id="20" name="Graphic 19" descr="Leaf">
            <a:extLst>
              <a:ext uri="{FF2B5EF4-FFF2-40B4-BE49-F238E27FC236}">
                <a16:creationId xmlns:a16="http://schemas.microsoft.com/office/drawing/2014/main" id="{94B2C775-8D0C-9DBA-4621-3C4F289FC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0750" y="78565"/>
            <a:ext cx="914400" cy="8311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41769" y="0"/>
            <a:ext cx="1805305" cy="1833245"/>
            <a:chOff x="4041769" y="0"/>
            <a:chExt cx="1805305" cy="1833245"/>
          </a:xfrm>
        </p:grpSpPr>
        <p:sp>
          <p:nvSpPr>
            <p:cNvPr id="3" name="object 3"/>
            <p:cNvSpPr/>
            <p:nvPr/>
          </p:nvSpPr>
          <p:spPr>
            <a:xfrm>
              <a:off x="5234726" y="893420"/>
              <a:ext cx="612140" cy="939800"/>
            </a:xfrm>
            <a:custGeom>
              <a:avLst/>
              <a:gdLst/>
              <a:ahLst/>
              <a:cxnLst/>
              <a:rect l="l" t="t" r="r" b="b"/>
              <a:pathLst>
                <a:path w="612139" h="939800">
                  <a:moveTo>
                    <a:pt x="555985" y="0"/>
                  </a:moveTo>
                  <a:lnTo>
                    <a:pt x="0" y="555604"/>
                  </a:lnTo>
                  <a:lnTo>
                    <a:pt x="383987" y="939332"/>
                  </a:lnTo>
                  <a:lnTo>
                    <a:pt x="612022" y="711465"/>
                  </a:lnTo>
                  <a:lnTo>
                    <a:pt x="612022" y="55994"/>
                  </a:lnTo>
                  <a:lnTo>
                    <a:pt x="55598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41762" y="12"/>
              <a:ext cx="1805305" cy="1479550"/>
            </a:xfrm>
            <a:custGeom>
              <a:avLst/>
              <a:gdLst/>
              <a:ahLst/>
              <a:cxnLst/>
              <a:rect l="l" t="t" r="r" b="b"/>
              <a:pathLst>
                <a:path w="1805304" h="1479550">
                  <a:moveTo>
                    <a:pt x="1779358" y="923798"/>
                  </a:moveTo>
                  <a:lnTo>
                    <a:pt x="1577733" y="721537"/>
                  </a:lnTo>
                  <a:lnTo>
                    <a:pt x="1021753" y="1277137"/>
                  </a:lnTo>
                  <a:lnTo>
                    <a:pt x="1223352" y="1479397"/>
                  </a:lnTo>
                  <a:lnTo>
                    <a:pt x="1779358" y="923798"/>
                  </a:lnTo>
                  <a:close/>
                </a:path>
                <a:path w="1805304" h="1479550">
                  <a:moveTo>
                    <a:pt x="1804962" y="0"/>
                  </a:moveTo>
                  <a:lnTo>
                    <a:pt x="0" y="0"/>
                  </a:lnTo>
                  <a:lnTo>
                    <a:pt x="983132" y="983132"/>
                  </a:lnTo>
                  <a:lnTo>
                    <a:pt x="1804962" y="161290"/>
                  </a:lnTo>
                  <a:lnTo>
                    <a:pt x="1804962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815809" y="2133469"/>
            <a:ext cx="1031240" cy="1155065"/>
          </a:xfrm>
          <a:custGeom>
            <a:avLst/>
            <a:gdLst/>
            <a:ahLst/>
            <a:cxnLst/>
            <a:rect l="l" t="t" r="r" b="b"/>
            <a:pathLst>
              <a:path w="1031239" h="1155064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6" y="1154477"/>
                </a:lnTo>
                <a:lnTo>
                  <a:pt x="1030936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710878" y="260676"/>
            <a:ext cx="2136140" cy="2820035"/>
            <a:chOff x="3710878" y="260676"/>
            <a:chExt cx="2136140" cy="2820035"/>
          </a:xfrm>
        </p:grpSpPr>
        <p:sp>
          <p:nvSpPr>
            <p:cNvPr id="7" name="object 7"/>
            <p:cNvSpPr/>
            <p:nvPr/>
          </p:nvSpPr>
          <p:spPr>
            <a:xfrm>
              <a:off x="5069921" y="260676"/>
              <a:ext cx="777240" cy="838835"/>
            </a:xfrm>
            <a:custGeom>
              <a:avLst/>
              <a:gdLst/>
              <a:ahLst/>
              <a:cxnLst/>
              <a:rect l="l" t="t" r="r" b="b"/>
              <a:pathLst>
                <a:path w="777239" h="838835">
                  <a:moveTo>
                    <a:pt x="776834" y="0"/>
                  </a:moveTo>
                  <a:lnTo>
                    <a:pt x="0" y="776847"/>
                  </a:lnTo>
                  <a:lnTo>
                    <a:pt x="62240" y="838295"/>
                  </a:lnTo>
                  <a:lnTo>
                    <a:pt x="776834" y="123688"/>
                  </a:lnTo>
                  <a:lnTo>
                    <a:pt x="77683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0878" y="1043964"/>
              <a:ext cx="2036643" cy="203667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48990" y="307995"/>
            <a:ext cx="3563063" cy="344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2150" spc="90" dirty="0"/>
              <a:t>Promoters and Background</a:t>
            </a:r>
            <a:endParaRPr sz="2150" dirty="0"/>
          </a:p>
        </p:txBody>
      </p:sp>
      <p:sp>
        <p:nvSpPr>
          <p:cNvPr id="14" name="object 14"/>
          <p:cNvSpPr/>
          <p:nvPr/>
        </p:nvSpPr>
        <p:spPr>
          <a:xfrm>
            <a:off x="2025624" y="818159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512" y="219283"/>
            <a:ext cx="1235075" cy="3068955"/>
            <a:chOff x="1512" y="219283"/>
            <a:chExt cx="1235075" cy="3068955"/>
          </a:xfrm>
        </p:grpSpPr>
        <p:sp>
          <p:nvSpPr>
            <p:cNvPr id="16" name="object 16"/>
            <p:cNvSpPr/>
            <p:nvPr/>
          </p:nvSpPr>
          <p:spPr>
            <a:xfrm>
              <a:off x="1512" y="219283"/>
              <a:ext cx="936625" cy="1873250"/>
            </a:xfrm>
            <a:custGeom>
              <a:avLst/>
              <a:gdLst/>
              <a:ahLst/>
              <a:cxnLst/>
              <a:rect l="l" t="t" r="r" b="b"/>
              <a:pathLst>
                <a:path w="936625" h="1873250">
                  <a:moveTo>
                    <a:pt x="0" y="0"/>
                  </a:moveTo>
                  <a:lnTo>
                    <a:pt x="0" y="1873071"/>
                  </a:lnTo>
                  <a:lnTo>
                    <a:pt x="936546" y="936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12" y="1987070"/>
              <a:ext cx="1235075" cy="1301115"/>
            </a:xfrm>
            <a:custGeom>
              <a:avLst/>
              <a:gdLst/>
              <a:ahLst/>
              <a:cxnLst/>
              <a:rect l="l" t="t" r="r" b="b"/>
              <a:pathLst>
                <a:path w="1235075" h="1301114">
                  <a:moveTo>
                    <a:pt x="204454" y="0"/>
                  </a:moveTo>
                  <a:lnTo>
                    <a:pt x="0" y="204451"/>
                  </a:lnTo>
                  <a:lnTo>
                    <a:pt x="0" y="1300876"/>
                  </a:lnTo>
                  <a:lnTo>
                    <a:pt x="964623" y="1300876"/>
                  </a:lnTo>
                  <a:lnTo>
                    <a:pt x="1234976" y="1030520"/>
                  </a:lnTo>
                  <a:lnTo>
                    <a:pt x="20445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30EAEF9-EE0C-111F-AA77-9E7BF9D95D8B}"/>
              </a:ext>
            </a:extLst>
          </p:cNvPr>
          <p:cNvSpPr txBox="1"/>
          <p:nvPr/>
        </p:nvSpPr>
        <p:spPr>
          <a:xfrm>
            <a:off x="895517" y="991190"/>
            <a:ext cx="3367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Arial Black" panose="020B0A04020102020204" pitchFamily="34" charset="0"/>
              </a:rPr>
              <a:t>Public Promoters</a:t>
            </a:r>
            <a:r>
              <a:rPr lang="en-IN" sz="1200" dirty="0">
                <a:solidFill>
                  <a:schemeClr val="bg1"/>
                </a:solidFill>
              </a:rPr>
              <a:t>:</a:t>
            </a:r>
          </a:p>
          <a:p>
            <a:pPr marL="228600" indent="-228600">
              <a:buAutoNum type="arabicParenR"/>
            </a:pPr>
            <a:r>
              <a:rPr lang="en-IN" sz="1200" u="sng" dirty="0">
                <a:solidFill>
                  <a:schemeClr val="bg1"/>
                </a:solidFill>
              </a:rPr>
              <a:t>Ministry of Renewable Energy (MNRE)</a:t>
            </a:r>
            <a:r>
              <a:rPr lang="en-IN" sz="1200" dirty="0">
                <a:solidFill>
                  <a:schemeClr val="bg1"/>
                </a:solidFill>
              </a:rPr>
              <a:t>: It gives PLI. </a:t>
            </a:r>
          </a:p>
          <a:p>
            <a:pPr marL="228600" indent="-228600">
              <a:buAutoNum type="arabicParenR"/>
            </a:pPr>
            <a:r>
              <a:rPr lang="en-IN" sz="1200" u="sng" dirty="0">
                <a:solidFill>
                  <a:schemeClr val="bg1"/>
                </a:solidFill>
              </a:rPr>
              <a:t>Indian Renewable Energy Development Agency </a:t>
            </a:r>
            <a:r>
              <a:rPr lang="en-IN" sz="1200" dirty="0">
                <a:solidFill>
                  <a:schemeClr val="bg1"/>
                </a:solidFill>
              </a:rPr>
              <a:t>(IREDA): Gives financial assistance.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F8B994-6636-B664-5E8D-446B29F45222}"/>
              </a:ext>
            </a:extLst>
          </p:cNvPr>
          <p:cNvSpPr txBox="1"/>
          <p:nvPr/>
        </p:nvSpPr>
        <p:spPr>
          <a:xfrm>
            <a:off x="938137" y="2257425"/>
            <a:ext cx="32352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Private Promoters:</a:t>
            </a:r>
          </a:p>
          <a:p>
            <a:pPr marL="228600" indent="-228600">
              <a:buAutoNum type="arabicParenR"/>
            </a:pPr>
            <a:r>
              <a:rPr lang="en-IN" sz="1200" u="sng" dirty="0">
                <a:solidFill>
                  <a:schemeClr val="bg1"/>
                </a:solidFill>
              </a:rPr>
              <a:t>Reliance New Energy Solar Ltd</a:t>
            </a:r>
            <a:r>
              <a:rPr lang="en-IN" sz="1200" dirty="0">
                <a:solidFill>
                  <a:schemeClr val="bg1"/>
                </a:solidFill>
              </a:rPr>
              <a:t>: Invests in the </a:t>
            </a:r>
          </a:p>
          <a:p>
            <a:r>
              <a:rPr lang="en-IN" sz="1200" dirty="0">
                <a:solidFill>
                  <a:schemeClr val="bg1"/>
                </a:solidFill>
              </a:rPr>
              <a:t>      startups in the renewable energy sector.</a:t>
            </a:r>
          </a:p>
          <a:p>
            <a:r>
              <a:rPr lang="en-IN" sz="1200" dirty="0">
                <a:solidFill>
                  <a:schemeClr val="bg1"/>
                </a:solidFill>
              </a:rPr>
              <a:t>2)   </a:t>
            </a:r>
            <a:r>
              <a:rPr lang="en-IN" sz="1200" u="sng" dirty="0">
                <a:solidFill>
                  <a:schemeClr val="bg1"/>
                </a:solidFill>
              </a:rPr>
              <a:t>Adani Power</a:t>
            </a:r>
            <a:r>
              <a:rPr lang="en-IN" sz="1200" dirty="0">
                <a:solidFill>
                  <a:schemeClr val="bg1"/>
                </a:solidFill>
              </a:rPr>
              <a:t>: Provides technical assistance.</a:t>
            </a:r>
          </a:p>
        </p:txBody>
      </p:sp>
      <p:pic>
        <p:nvPicPr>
          <p:cNvPr id="21" name="Graphic 20" descr="Bank">
            <a:extLst>
              <a:ext uri="{FF2B5EF4-FFF2-40B4-BE49-F238E27FC236}">
                <a16:creationId xmlns:a16="http://schemas.microsoft.com/office/drawing/2014/main" id="{9C30CD14-542B-3659-BA02-C6D3E68D4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832" y="123825"/>
            <a:ext cx="620064" cy="620064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41769" y="0"/>
            <a:ext cx="1805305" cy="1833245"/>
            <a:chOff x="4041769" y="0"/>
            <a:chExt cx="1805305" cy="1833245"/>
          </a:xfrm>
        </p:grpSpPr>
        <p:sp>
          <p:nvSpPr>
            <p:cNvPr id="3" name="object 3"/>
            <p:cNvSpPr/>
            <p:nvPr/>
          </p:nvSpPr>
          <p:spPr>
            <a:xfrm>
              <a:off x="5234726" y="893420"/>
              <a:ext cx="612140" cy="939800"/>
            </a:xfrm>
            <a:custGeom>
              <a:avLst/>
              <a:gdLst/>
              <a:ahLst/>
              <a:cxnLst/>
              <a:rect l="l" t="t" r="r" b="b"/>
              <a:pathLst>
                <a:path w="612139" h="939800">
                  <a:moveTo>
                    <a:pt x="555985" y="0"/>
                  </a:moveTo>
                  <a:lnTo>
                    <a:pt x="0" y="555604"/>
                  </a:lnTo>
                  <a:lnTo>
                    <a:pt x="383987" y="939332"/>
                  </a:lnTo>
                  <a:lnTo>
                    <a:pt x="612022" y="711465"/>
                  </a:lnTo>
                  <a:lnTo>
                    <a:pt x="612022" y="55994"/>
                  </a:lnTo>
                  <a:lnTo>
                    <a:pt x="55598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41762" y="12"/>
              <a:ext cx="1805305" cy="1479550"/>
            </a:xfrm>
            <a:custGeom>
              <a:avLst/>
              <a:gdLst/>
              <a:ahLst/>
              <a:cxnLst/>
              <a:rect l="l" t="t" r="r" b="b"/>
              <a:pathLst>
                <a:path w="1805304" h="1479550">
                  <a:moveTo>
                    <a:pt x="1779358" y="923798"/>
                  </a:moveTo>
                  <a:lnTo>
                    <a:pt x="1577733" y="721537"/>
                  </a:lnTo>
                  <a:lnTo>
                    <a:pt x="1021753" y="1277137"/>
                  </a:lnTo>
                  <a:lnTo>
                    <a:pt x="1223352" y="1479397"/>
                  </a:lnTo>
                  <a:lnTo>
                    <a:pt x="1779358" y="923798"/>
                  </a:lnTo>
                  <a:close/>
                </a:path>
                <a:path w="1805304" h="1479550">
                  <a:moveTo>
                    <a:pt x="1804962" y="0"/>
                  </a:moveTo>
                  <a:lnTo>
                    <a:pt x="0" y="0"/>
                  </a:lnTo>
                  <a:lnTo>
                    <a:pt x="983132" y="983132"/>
                  </a:lnTo>
                  <a:lnTo>
                    <a:pt x="1804962" y="161290"/>
                  </a:lnTo>
                  <a:lnTo>
                    <a:pt x="1804962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815809" y="2133469"/>
            <a:ext cx="1031240" cy="1155065"/>
          </a:xfrm>
          <a:custGeom>
            <a:avLst/>
            <a:gdLst/>
            <a:ahLst/>
            <a:cxnLst/>
            <a:rect l="l" t="t" r="r" b="b"/>
            <a:pathLst>
              <a:path w="1031239" h="1155064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6" y="1154477"/>
                </a:lnTo>
                <a:lnTo>
                  <a:pt x="1030936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710878" y="260676"/>
            <a:ext cx="2136140" cy="2820035"/>
            <a:chOff x="3710878" y="260676"/>
            <a:chExt cx="2136140" cy="2820035"/>
          </a:xfrm>
        </p:grpSpPr>
        <p:sp>
          <p:nvSpPr>
            <p:cNvPr id="7" name="object 7"/>
            <p:cNvSpPr/>
            <p:nvPr/>
          </p:nvSpPr>
          <p:spPr>
            <a:xfrm>
              <a:off x="5069921" y="260676"/>
              <a:ext cx="777240" cy="838835"/>
            </a:xfrm>
            <a:custGeom>
              <a:avLst/>
              <a:gdLst/>
              <a:ahLst/>
              <a:cxnLst/>
              <a:rect l="l" t="t" r="r" b="b"/>
              <a:pathLst>
                <a:path w="777239" h="838835">
                  <a:moveTo>
                    <a:pt x="776834" y="0"/>
                  </a:moveTo>
                  <a:lnTo>
                    <a:pt x="0" y="776847"/>
                  </a:lnTo>
                  <a:lnTo>
                    <a:pt x="62240" y="838295"/>
                  </a:lnTo>
                  <a:lnTo>
                    <a:pt x="776834" y="123688"/>
                  </a:lnTo>
                  <a:lnTo>
                    <a:pt x="77683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0878" y="1043964"/>
              <a:ext cx="2036643" cy="203667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16680" y="312539"/>
            <a:ext cx="2306070" cy="344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2150" dirty="0"/>
              <a:t>Market Trend</a:t>
            </a:r>
            <a:endParaRPr sz="2150" dirty="0"/>
          </a:p>
        </p:txBody>
      </p:sp>
      <p:sp>
        <p:nvSpPr>
          <p:cNvPr id="13" name="object 13"/>
          <p:cNvSpPr/>
          <p:nvPr/>
        </p:nvSpPr>
        <p:spPr>
          <a:xfrm>
            <a:off x="2025624" y="818159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A9D1D5-BE1A-DD23-F065-0C8D1F87BB07}"/>
              </a:ext>
            </a:extLst>
          </p:cNvPr>
          <p:cNvSpPr txBox="1"/>
          <p:nvPr/>
        </p:nvSpPr>
        <p:spPr>
          <a:xfrm>
            <a:off x="59824" y="1004888"/>
            <a:ext cx="45865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u="sng" dirty="0">
                <a:solidFill>
                  <a:schemeClr val="bg1"/>
                </a:solidFill>
              </a:rPr>
              <a:t>Solar Power Dominanc</a:t>
            </a:r>
            <a:r>
              <a:rPr lang="en-IN" sz="1000" dirty="0">
                <a:solidFill>
                  <a:schemeClr val="bg1"/>
                </a:solidFill>
              </a:rPr>
              <a:t>e: India has been making significant strides in solar energy.</a:t>
            </a:r>
            <a:br>
              <a:rPr lang="en-IN" sz="1000" dirty="0">
                <a:solidFill>
                  <a:schemeClr val="bg1"/>
                </a:solidFill>
              </a:rPr>
            </a:br>
            <a:r>
              <a:rPr lang="en-IN" sz="1000" dirty="0">
                <a:solidFill>
                  <a:schemeClr val="bg1"/>
                </a:solidFill>
              </a:rPr>
              <a:t>         Govt Initiatives like International Solar Alliance (ISA) and various solar parks.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u="sng" dirty="0">
                <a:solidFill>
                  <a:schemeClr val="bg1"/>
                </a:solidFill>
              </a:rPr>
              <a:t>Wind Energy Growth</a:t>
            </a:r>
            <a:r>
              <a:rPr lang="en-IN" sz="1000" dirty="0">
                <a:solidFill>
                  <a:schemeClr val="bg1"/>
                </a:solidFill>
              </a:rPr>
              <a:t>: India has been investing in expanding its wind power </a:t>
            </a:r>
          </a:p>
          <a:p>
            <a:r>
              <a:rPr lang="en-IN" sz="1000" dirty="0">
                <a:solidFill>
                  <a:schemeClr val="bg1"/>
                </a:solidFill>
              </a:rPr>
              <a:t>               capacity with both onshore and offshore projects.</a:t>
            </a:r>
          </a:p>
          <a:p>
            <a:pPr lvl="1"/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D58FB-0301-70D6-E4D3-A6F675C96F59}"/>
              </a:ext>
            </a:extLst>
          </p:cNvPr>
          <p:cNvSpPr txBox="1"/>
          <p:nvPr/>
        </p:nvSpPr>
        <p:spPr>
          <a:xfrm>
            <a:off x="53133" y="1762924"/>
            <a:ext cx="55181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i="0" u="sng" dirty="0">
                <a:solidFill>
                  <a:schemeClr val="bg1"/>
                </a:solidFill>
                <a:effectLst/>
                <a:latin typeface="Söhne"/>
              </a:rPr>
              <a:t>Renewable Energy Targets</a:t>
            </a:r>
            <a:r>
              <a:rPr lang="en-US" sz="1050" i="0" dirty="0">
                <a:solidFill>
                  <a:schemeClr val="bg1"/>
                </a:solidFill>
                <a:effectLst/>
                <a:latin typeface="Söhne"/>
              </a:rPr>
              <a:t>: </a:t>
            </a:r>
            <a:r>
              <a:rPr lang="en-US" sz="1050" b="0" i="0" dirty="0">
                <a:solidFill>
                  <a:srgbClr val="ECECF1"/>
                </a:solidFill>
                <a:effectLst/>
                <a:latin typeface="Söhne"/>
              </a:rPr>
              <a:t>India has set ambitious renewable </a:t>
            </a:r>
          </a:p>
          <a:p>
            <a:r>
              <a:rPr lang="en-US" sz="1050" dirty="0">
                <a:solidFill>
                  <a:srgbClr val="ECECF1"/>
                </a:solidFill>
                <a:latin typeface="Söhne"/>
              </a:rPr>
              <a:t>              </a:t>
            </a:r>
            <a:r>
              <a:rPr lang="en-US" sz="1050" b="0" i="0" dirty="0">
                <a:solidFill>
                  <a:srgbClr val="ECECF1"/>
                </a:solidFill>
                <a:effectLst/>
                <a:latin typeface="Söhne"/>
              </a:rPr>
              <a:t>energy targets, aiming to achieve 175 GW of renewable</a:t>
            </a:r>
          </a:p>
          <a:p>
            <a:r>
              <a:rPr lang="en-US" sz="1050" b="0" i="0">
                <a:solidFill>
                  <a:srgbClr val="ECECF1"/>
                </a:solidFill>
                <a:effectLst/>
                <a:latin typeface="Söhne"/>
              </a:rPr>
              <a:t>              </a:t>
            </a:r>
            <a:r>
              <a:rPr lang="en-US" sz="1050" b="0" i="0" dirty="0">
                <a:solidFill>
                  <a:srgbClr val="ECECF1"/>
                </a:solidFill>
                <a:effectLst/>
                <a:latin typeface="Söhne"/>
              </a:rPr>
              <a:t>energy capacity </a:t>
            </a:r>
            <a:r>
              <a:rPr lang="en-US" sz="1050" b="0" i="0">
                <a:solidFill>
                  <a:srgbClr val="ECECF1"/>
                </a:solidFill>
                <a:effectLst/>
                <a:latin typeface="Söhne"/>
              </a:rPr>
              <a:t>by 2025.</a:t>
            </a:r>
            <a:endParaRPr lang="en-US" sz="1050" b="0" i="0" dirty="0">
              <a:solidFill>
                <a:srgbClr val="ECECF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i="0" u="sng" dirty="0">
                <a:solidFill>
                  <a:schemeClr val="bg1"/>
                </a:solidFill>
                <a:effectLst/>
                <a:latin typeface="Söhne"/>
              </a:rPr>
              <a:t>International Partnerships: </a:t>
            </a:r>
            <a:r>
              <a:rPr lang="en-US" sz="1050" b="0" i="0" dirty="0">
                <a:solidFill>
                  <a:srgbClr val="ECECF1"/>
                </a:solidFill>
                <a:effectLst/>
                <a:latin typeface="Söhne"/>
              </a:rPr>
              <a:t>Collaborations with other countries for </a:t>
            </a:r>
          </a:p>
          <a:p>
            <a:r>
              <a:rPr lang="en-US" sz="1050" b="0" i="0" dirty="0">
                <a:solidFill>
                  <a:srgbClr val="ECECF1"/>
                </a:solidFill>
                <a:effectLst/>
                <a:latin typeface="Söhne"/>
              </a:rPr>
              <a:t>              knowledge exchange, technology transfer, and capacity building </a:t>
            </a:r>
          </a:p>
          <a:p>
            <a:r>
              <a:rPr lang="en-US" sz="1050" dirty="0">
                <a:solidFill>
                  <a:srgbClr val="ECECF1"/>
                </a:solidFill>
                <a:latin typeface="Söhne"/>
              </a:rPr>
              <a:t>              </a:t>
            </a:r>
            <a:r>
              <a:rPr lang="en-US" sz="1050" b="0" i="0" dirty="0">
                <a:solidFill>
                  <a:srgbClr val="ECECF1"/>
                </a:solidFill>
                <a:effectLst/>
                <a:latin typeface="Söhne"/>
              </a:rPr>
              <a:t>in renewable energy.</a:t>
            </a:r>
            <a:endParaRPr lang="en-IN" sz="1050" dirty="0">
              <a:solidFill>
                <a:schemeClr val="bg1"/>
              </a:solidFill>
            </a:endParaRPr>
          </a:p>
        </p:txBody>
      </p:sp>
      <p:pic>
        <p:nvPicPr>
          <p:cNvPr id="20" name="Graphic 19" descr="Bar graph with upward trend">
            <a:extLst>
              <a:ext uri="{FF2B5EF4-FFF2-40B4-BE49-F238E27FC236}">
                <a16:creationId xmlns:a16="http://schemas.microsoft.com/office/drawing/2014/main" id="{C67E215E-CACA-D782-3E30-2DD71E10B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262" y="179221"/>
            <a:ext cx="1110330" cy="683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2800" y="0"/>
            <a:ext cx="1083310" cy="541655"/>
          </a:xfrm>
          <a:custGeom>
            <a:avLst/>
            <a:gdLst/>
            <a:ahLst/>
            <a:cxn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12" y="1009211"/>
            <a:ext cx="571500" cy="1111250"/>
            <a:chOff x="1512" y="1009211"/>
            <a:chExt cx="571500" cy="1111250"/>
          </a:xfrm>
        </p:grpSpPr>
        <p:sp>
          <p:nvSpPr>
            <p:cNvPr id="4" name="object 4"/>
            <p:cNvSpPr/>
            <p:nvPr/>
          </p:nvSpPr>
          <p:spPr>
            <a:xfrm>
              <a:off x="1512" y="1181075"/>
              <a:ext cx="571500" cy="939800"/>
            </a:xfrm>
            <a:custGeom>
              <a:avLst/>
              <a:gdLst/>
              <a:ahLst/>
              <a:cxn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2" y="1009211"/>
              <a:ext cx="217804" cy="420370"/>
            </a:xfrm>
            <a:custGeom>
              <a:avLst/>
              <a:gdLst/>
              <a:ahLst/>
              <a:cxn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49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702082" cy="3288792"/>
            <a:chOff x="0" y="0"/>
            <a:chExt cx="1702082" cy="3288792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2270"/>
              <a:ext cx="1702082" cy="16165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20833" cy="147523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-1111250" y="322242"/>
            <a:ext cx="6705600" cy="61811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33015">
              <a:lnSpc>
                <a:spcPct val="100000"/>
              </a:lnSpc>
              <a:spcBef>
                <a:spcPts val="140"/>
              </a:spcBef>
            </a:pPr>
            <a:r>
              <a:rPr lang="en-IN" spc="125" dirty="0"/>
              <a:t>	        </a:t>
            </a:r>
            <a:r>
              <a:rPr lang="en-IN" b="1" spc="125" dirty="0"/>
              <a:t>Stakeholders and </a:t>
            </a:r>
            <a:br>
              <a:rPr lang="en-IN" b="1" spc="125" dirty="0"/>
            </a:br>
            <a:r>
              <a:rPr lang="en-IN" b="1" spc="125" dirty="0"/>
              <a:t>           Entrepreneurial History</a:t>
            </a:r>
            <a:endParaRPr b="1" spc="85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4A4EA-36CF-754F-D512-25A3FB8859D5}"/>
              </a:ext>
            </a:extLst>
          </p:cNvPr>
          <p:cNvSpPr txBox="1"/>
          <p:nvPr/>
        </p:nvSpPr>
        <p:spPr>
          <a:xfrm>
            <a:off x="1384160" y="1147880"/>
            <a:ext cx="4573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bg1"/>
                </a:solidFill>
              </a:rPr>
              <a:t>Jharkhand Renewable Energy Development (JREDA)</a:t>
            </a:r>
            <a:r>
              <a:rPr lang="en-IN" sz="1050" dirty="0">
                <a:solidFill>
                  <a:schemeClr val="bg1"/>
                </a:solidFill>
              </a:rPr>
              <a:t>:  </a:t>
            </a:r>
            <a:r>
              <a:rPr lang="en-US" sz="1050" b="0" i="0" dirty="0">
                <a:solidFill>
                  <a:schemeClr val="bg1"/>
                </a:solidFill>
                <a:effectLst/>
                <a:latin typeface="Fira Sans Condensed" panose="020F0502020204030204" pitchFamily="34" charset="0"/>
              </a:rPr>
              <a:t>JREDA is a state nodal agency for the implementation of renewable energy projects.</a:t>
            </a:r>
          </a:p>
          <a:p>
            <a:r>
              <a:rPr lang="en-US" sz="1050" b="0" i="0" dirty="0">
                <a:solidFill>
                  <a:schemeClr val="bg1"/>
                </a:solidFill>
                <a:effectLst/>
                <a:latin typeface="Fira Sans Condensed" panose="020B0503050000020004" pitchFamily="34" charset="0"/>
              </a:rPr>
              <a:t>        It is an autonomous body under the Societies Registration Act 21, 1860     </a:t>
            </a:r>
          </a:p>
          <a:p>
            <a:r>
              <a:rPr lang="en-US" sz="1050" dirty="0">
                <a:solidFill>
                  <a:schemeClr val="bg1"/>
                </a:solidFill>
                <a:latin typeface="Fira Sans Condensed" panose="020B0503050000020004" pitchFamily="34" charset="0"/>
              </a:rPr>
              <a:t> </a:t>
            </a:r>
            <a:r>
              <a:rPr lang="en-US" sz="1050" b="0" i="0" dirty="0">
                <a:solidFill>
                  <a:schemeClr val="bg1"/>
                </a:solidFill>
                <a:effectLst/>
                <a:latin typeface="Fira Sans Condensed" panose="020B0503050000020004" pitchFamily="34" charset="0"/>
              </a:rPr>
              <a:t>       registered  on 19th February 2001</a:t>
            </a:r>
            <a:endParaRPr lang="en-IN" sz="105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4314DE-B04C-2692-89AE-9A999FBE72FD}"/>
              </a:ext>
            </a:extLst>
          </p:cNvPr>
          <p:cNvSpPr txBox="1"/>
          <p:nvPr/>
        </p:nvSpPr>
        <p:spPr>
          <a:xfrm>
            <a:off x="1475205" y="1905431"/>
            <a:ext cx="42502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b="1" u="sng" dirty="0" err="1">
                <a:solidFill>
                  <a:schemeClr val="bg1"/>
                </a:solidFill>
              </a:rPr>
              <a:t>Sunson</a:t>
            </a:r>
            <a:r>
              <a:rPr lang="en-IN" sz="1100" b="1" u="sng" dirty="0">
                <a:solidFill>
                  <a:schemeClr val="bg1"/>
                </a:solidFill>
              </a:rPr>
              <a:t> Solar World</a:t>
            </a:r>
            <a:r>
              <a:rPr lang="en-IN" sz="1100" b="1" dirty="0">
                <a:solidFill>
                  <a:schemeClr val="bg1"/>
                </a:solidFill>
              </a:rPr>
              <a:t>: </a:t>
            </a:r>
            <a:r>
              <a:rPr lang="en-IN" sz="1100" dirty="0">
                <a:solidFill>
                  <a:schemeClr val="bg1"/>
                </a:solidFill>
              </a:rPr>
              <a:t>Situated in </a:t>
            </a:r>
            <a:r>
              <a:rPr lang="en-IN" sz="1100" dirty="0" err="1">
                <a:solidFill>
                  <a:schemeClr val="bg1"/>
                </a:solidFill>
              </a:rPr>
              <a:t>NagarToli</a:t>
            </a:r>
            <a:r>
              <a:rPr lang="en-IN" sz="1100" dirty="0">
                <a:solidFill>
                  <a:schemeClr val="bg1"/>
                </a:solidFill>
              </a:rPr>
              <a:t>, Jharkhand, it is a supplier of Solar LED lantern, water heaters, etc.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D3F40A-098C-A2A3-FFD2-A6163DA913D8}"/>
              </a:ext>
            </a:extLst>
          </p:cNvPr>
          <p:cNvSpPr txBox="1"/>
          <p:nvPr/>
        </p:nvSpPr>
        <p:spPr>
          <a:xfrm>
            <a:off x="1475205" y="2384345"/>
            <a:ext cx="40110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b="1" u="sng" dirty="0">
                <a:solidFill>
                  <a:schemeClr val="bg1"/>
                </a:solidFill>
              </a:rPr>
              <a:t>Amrut Energy Private Ltd</a:t>
            </a:r>
            <a:r>
              <a:rPr lang="en-IN" sz="1100" b="1" dirty="0">
                <a:solidFill>
                  <a:schemeClr val="bg1"/>
                </a:solidFill>
              </a:rPr>
              <a:t>: </a:t>
            </a:r>
            <a:r>
              <a:rPr lang="en-IN" sz="1100" dirty="0">
                <a:solidFill>
                  <a:schemeClr val="bg1"/>
                </a:solidFill>
              </a:rPr>
              <a:t>Situated on Ratu Road, it has actively </a:t>
            </a:r>
          </a:p>
          <a:p>
            <a:r>
              <a:rPr lang="en-IN" sz="1100" dirty="0">
                <a:solidFill>
                  <a:schemeClr val="bg1"/>
                </a:solidFill>
              </a:rPr>
              <a:t>      Involved in tying up with energy sector startups.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dissolve/>
      </p:transition>
    </mc:Choice>
    <mc:Fallback xmlns=""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41077" y="7116"/>
            <a:ext cx="1805305" cy="1833245"/>
            <a:chOff x="4041769" y="0"/>
            <a:chExt cx="1805305" cy="1833245"/>
          </a:xfrm>
        </p:grpSpPr>
        <p:sp>
          <p:nvSpPr>
            <p:cNvPr id="3" name="object 3"/>
            <p:cNvSpPr/>
            <p:nvPr/>
          </p:nvSpPr>
          <p:spPr>
            <a:xfrm>
              <a:off x="5234726" y="893420"/>
              <a:ext cx="612140" cy="939800"/>
            </a:xfrm>
            <a:custGeom>
              <a:avLst/>
              <a:gdLst/>
              <a:ahLst/>
              <a:cxnLst/>
              <a:rect l="l" t="t" r="r" b="b"/>
              <a:pathLst>
                <a:path w="612139" h="939800">
                  <a:moveTo>
                    <a:pt x="555985" y="0"/>
                  </a:moveTo>
                  <a:lnTo>
                    <a:pt x="0" y="555604"/>
                  </a:lnTo>
                  <a:lnTo>
                    <a:pt x="383987" y="939332"/>
                  </a:lnTo>
                  <a:lnTo>
                    <a:pt x="612022" y="711465"/>
                  </a:lnTo>
                  <a:lnTo>
                    <a:pt x="612022" y="55994"/>
                  </a:lnTo>
                  <a:lnTo>
                    <a:pt x="55598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41762" y="12"/>
              <a:ext cx="1805305" cy="1479550"/>
            </a:xfrm>
            <a:custGeom>
              <a:avLst/>
              <a:gdLst/>
              <a:ahLst/>
              <a:cxnLst/>
              <a:rect l="l" t="t" r="r" b="b"/>
              <a:pathLst>
                <a:path w="1805304" h="1479550">
                  <a:moveTo>
                    <a:pt x="1779358" y="923798"/>
                  </a:moveTo>
                  <a:lnTo>
                    <a:pt x="1577733" y="721537"/>
                  </a:lnTo>
                  <a:lnTo>
                    <a:pt x="1021753" y="1277137"/>
                  </a:lnTo>
                  <a:lnTo>
                    <a:pt x="1223352" y="1479397"/>
                  </a:lnTo>
                  <a:lnTo>
                    <a:pt x="1779358" y="923798"/>
                  </a:lnTo>
                  <a:close/>
                </a:path>
                <a:path w="1805304" h="1479550">
                  <a:moveTo>
                    <a:pt x="1804962" y="0"/>
                  </a:moveTo>
                  <a:lnTo>
                    <a:pt x="0" y="0"/>
                  </a:lnTo>
                  <a:lnTo>
                    <a:pt x="983132" y="983132"/>
                  </a:lnTo>
                  <a:lnTo>
                    <a:pt x="1804962" y="161290"/>
                  </a:lnTo>
                  <a:lnTo>
                    <a:pt x="1804962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815809" y="2133469"/>
            <a:ext cx="1031240" cy="1155065"/>
          </a:xfrm>
          <a:custGeom>
            <a:avLst/>
            <a:gdLst/>
            <a:ahLst/>
            <a:cxnLst/>
            <a:rect l="l" t="t" r="r" b="b"/>
            <a:pathLst>
              <a:path w="1031239" h="1155064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6" y="1154477"/>
                </a:lnTo>
                <a:lnTo>
                  <a:pt x="1030936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69921" y="260676"/>
            <a:ext cx="777240" cy="838835"/>
          </a:xfrm>
          <a:custGeom>
            <a:avLst/>
            <a:gdLst/>
            <a:ahLst/>
            <a:cxnLst/>
            <a:rect l="l" t="t" r="r" b="b"/>
            <a:pathLst>
              <a:path w="777239" h="838835">
                <a:moveTo>
                  <a:pt x="776834" y="0"/>
                </a:moveTo>
                <a:lnTo>
                  <a:pt x="0" y="776847"/>
                </a:lnTo>
                <a:lnTo>
                  <a:pt x="62240" y="838295"/>
                </a:lnTo>
                <a:lnTo>
                  <a:pt x="776834" y="123688"/>
                </a:lnTo>
                <a:lnTo>
                  <a:pt x="776834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46010" y="2249560"/>
            <a:ext cx="3005651" cy="1094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1400" u="sng" dirty="0"/>
              <a:t>Management Team</a:t>
            </a:r>
            <a:br>
              <a:rPr lang="en-IN" sz="900" u="sng" dirty="0"/>
            </a:br>
            <a:br>
              <a:rPr lang="en-IN" sz="900" u="sng" dirty="0"/>
            </a:br>
            <a:r>
              <a:rPr lang="en-IN" sz="900" dirty="0"/>
              <a:t>Priyanav 	     (Chief Executive Officer)     </a:t>
            </a:r>
            <a:br>
              <a:rPr lang="en-IN" sz="900" u="sng" dirty="0"/>
            </a:br>
            <a:r>
              <a:rPr lang="en-IN" sz="900" dirty="0"/>
              <a:t>Shivam Bhardwaj      (Chief Technical Officer)</a:t>
            </a:r>
            <a:br>
              <a:rPr lang="en-IN" sz="900" dirty="0"/>
            </a:br>
            <a:r>
              <a:rPr lang="en-IN" sz="900" dirty="0"/>
              <a:t>Ankur Kumar 	     (Chief Business Development Officer)</a:t>
            </a:r>
            <a:br>
              <a:rPr lang="en-IN" sz="900" u="sng" dirty="0"/>
            </a:br>
            <a:br>
              <a:rPr lang="en-IN" sz="1000" dirty="0"/>
            </a:br>
            <a:endParaRPr sz="1000" dirty="0"/>
          </a:p>
        </p:txBody>
      </p:sp>
      <p:grpSp>
        <p:nvGrpSpPr>
          <p:cNvPr id="14" name="object 14"/>
          <p:cNvGrpSpPr/>
          <p:nvPr/>
        </p:nvGrpSpPr>
        <p:grpSpPr>
          <a:xfrm>
            <a:off x="1512" y="219283"/>
            <a:ext cx="1235075" cy="3068955"/>
            <a:chOff x="1512" y="219283"/>
            <a:chExt cx="1235075" cy="3068955"/>
          </a:xfrm>
        </p:grpSpPr>
        <p:sp>
          <p:nvSpPr>
            <p:cNvPr id="15" name="object 15"/>
            <p:cNvSpPr/>
            <p:nvPr/>
          </p:nvSpPr>
          <p:spPr>
            <a:xfrm>
              <a:off x="1512" y="219283"/>
              <a:ext cx="936625" cy="1873250"/>
            </a:xfrm>
            <a:custGeom>
              <a:avLst/>
              <a:gdLst/>
              <a:ahLst/>
              <a:cxnLst/>
              <a:rect l="l" t="t" r="r" b="b"/>
              <a:pathLst>
                <a:path w="936625" h="1873250">
                  <a:moveTo>
                    <a:pt x="0" y="0"/>
                  </a:moveTo>
                  <a:lnTo>
                    <a:pt x="0" y="1873071"/>
                  </a:lnTo>
                  <a:lnTo>
                    <a:pt x="936546" y="936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12" y="1987070"/>
              <a:ext cx="1235075" cy="1301115"/>
            </a:xfrm>
            <a:custGeom>
              <a:avLst/>
              <a:gdLst/>
              <a:ahLst/>
              <a:cxnLst/>
              <a:rect l="l" t="t" r="r" b="b"/>
              <a:pathLst>
                <a:path w="1235075" h="1301114">
                  <a:moveTo>
                    <a:pt x="204454" y="0"/>
                  </a:moveTo>
                  <a:lnTo>
                    <a:pt x="0" y="204451"/>
                  </a:lnTo>
                  <a:lnTo>
                    <a:pt x="0" y="1300876"/>
                  </a:lnTo>
                  <a:lnTo>
                    <a:pt x="964623" y="1300876"/>
                  </a:lnTo>
                  <a:lnTo>
                    <a:pt x="1234976" y="1030520"/>
                  </a:lnTo>
                  <a:lnTo>
                    <a:pt x="20445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E56052C-4205-6062-9459-D97DCCEE8430}"/>
              </a:ext>
            </a:extLst>
          </p:cNvPr>
          <p:cNvSpPr txBox="1"/>
          <p:nvPr/>
        </p:nvSpPr>
        <p:spPr>
          <a:xfrm>
            <a:off x="1397521" y="203500"/>
            <a:ext cx="3063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u="sng" dirty="0">
                <a:solidFill>
                  <a:schemeClr val="bg1"/>
                </a:solidFill>
              </a:rPr>
              <a:t>Form of Ownership</a:t>
            </a:r>
          </a:p>
          <a:p>
            <a:r>
              <a:rPr lang="en-IN" sz="900" b="1" u="sng" dirty="0">
                <a:solidFill>
                  <a:schemeClr val="bg1"/>
                </a:solidFill>
              </a:rPr>
              <a:t>Private limited company:</a:t>
            </a:r>
            <a:r>
              <a:rPr lang="en-IN" sz="900" dirty="0">
                <a:solidFill>
                  <a:schemeClr val="bg1"/>
                </a:solidFill>
              </a:rPr>
              <a:t> It is a privately held business entity</a:t>
            </a:r>
          </a:p>
          <a:p>
            <a:r>
              <a:rPr lang="en-IN" sz="900" dirty="0">
                <a:solidFill>
                  <a:schemeClr val="bg1"/>
                </a:solidFill>
              </a:rPr>
              <a:t>Held by private stakeholders.</a:t>
            </a:r>
          </a:p>
        </p:txBody>
      </p:sp>
      <p:pic>
        <p:nvPicPr>
          <p:cNvPr id="19" name="Graphic 18" descr="Meeting">
            <a:extLst>
              <a:ext uri="{FF2B5EF4-FFF2-40B4-BE49-F238E27FC236}">
                <a16:creationId xmlns:a16="http://schemas.microsoft.com/office/drawing/2014/main" id="{CC9920FD-7E2C-D1D2-92B1-221A6CDE78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884" y="2233615"/>
            <a:ext cx="361742" cy="361742"/>
          </a:xfrm>
          <a:prstGeom prst="rect">
            <a:avLst/>
          </a:prstGeom>
        </p:spPr>
      </p:pic>
      <p:pic>
        <p:nvPicPr>
          <p:cNvPr id="21" name="Graphic 20" descr="Building">
            <a:extLst>
              <a:ext uri="{FF2B5EF4-FFF2-40B4-BE49-F238E27FC236}">
                <a16:creationId xmlns:a16="http://schemas.microsoft.com/office/drawing/2014/main" id="{DB45713F-4C3F-1864-C8B4-2651804472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056" y="301947"/>
            <a:ext cx="349619" cy="349619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71770F37-64B6-007D-0EDA-EB9FB09287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74950" y="14954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441873F1-0A73-CF0C-343A-2B597C8FD1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27350" y="16478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1C3B47BF-E0CC-CE26-932D-BE85C8192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0" y="18002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04BA43-DE13-6BBF-73E1-DCBE19833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336" y="864475"/>
            <a:ext cx="2629228" cy="130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92D8-0E8C-8688-EE8A-1CBEDB2D3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54E5A-0C08-1AA8-F220-E4C396937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7396"/>
            <a:ext cx="5854700" cy="3285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4FA00E-6BD1-0E37-3D28-A8A957641F3F}"/>
              </a:ext>
            </a:extLst>
          </p:cNvPr>
          <p:cNvSpPr txBox="1"/>
          <p:nvPr/>
        </p:nvSpPr>
        <p:spPr>
          <a:xfrm>
            <a:off x="2203220" y="129082"/>
            <a:ext cx="3124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Manpower Planning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A7467-0710-CCE5-7F46-5E1E3BF6E1F1}"/>
              </a:ext>
            </a:extLst>
          </p:cNvPr>
          <p:cNvSpPr txBox="1"/>
          <p:nvPr/>
        </p:nvSpPr>
        <p:spPr>
          <a:xfrm>
            <a:off x="1327150" y="715908"/>
            <a:ext cx="43209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1. </a:t>
            </a:r>
            <a:r>
              <a:rPr lang="en-IN" sz="1400" u="sng" dirty="0">
                <a:solidFill>
                  <a:schemeClr val="bg1"/>
                </a:solidFill>
              </a:rPr>
              <a:t>Manpower Requirements</a:t>
            </a:r>
            <a:r>
              <a:rPr lang="en-IN" sz="1400" dirty="0">
                <a:solidFill>
                  <a:schemeClr val="bg1"/>
                </a:solidFill>
              </a:rPr>
              <a:t>: Engineers, technicians,    </a:t>
            </a:r>
          </a:p>
          <a:p>
            <a:r>
              <a:rPr lang="en-IN" sz="1400" dirty="0">
                <a:solidFill>
                  <a:schemeClr val="bg1"/>
                </a:solidFill>
              </a:rPr>
              <a:t>    project managers, sales and marketing professionals,  </a:t>
            </a:r>
          </a:p>
          <a:p>
            <a:r>
              <a:rPr lang="en-IN" sz="1400" dirty="0">
                <a:solidFill>
                  <a:schemeClr val="bg1"/>
                </a:solidFill>
              </a:rPr>
              <a:t>     researchers, and administrative staff.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46304-62B7-6027-10AC-E54E61B93801}"/>
              </a:ext>
            </a:extLst>
          </p:cNvPr>
          <p:cNvSpPr txBox="1"/>
          <p:nvPr/>
        </p:nvSpPr>
        <p:spPr>
          <a:xfrm>
            <a:off x="1311944" y="1398406"/>
            <a:ext cx="40161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2. </a:t>
            </a:r>
            <a:r>
              <a:rPr lang="en-IN" sz="1400" u="sng" dirty="0">
                <a:solidFill>
                  <a:schemeClr val="bg1"/>
                </a:solidFill>
              </a:rPr>
              <a:t>Sources of Manpower Supply: </a:t>
            </a:r>
            <a:r>
              <a:rPr lang="en-IN" sz="1400" dirty="0">
                <a:solidFill>
                  <a:schemeClr val="bg1"/>
                </a:solidFill>
              </a:rPr>
              <a:t>Explore local talent    </a:t>
            </a:r>
          </a:p>
          <a:p>
            <a:r>
              <a:rPr lang="en-IN" sz="1400" dirty="0">
                <a:solidFill>
                  <a:schemeClr val="bg1"/>
                </a:solidFill>
              </a:rPr>
              <a:t>     pools for technical and non-technical positions.    </a:t>
            </a:r>
          </a:p>
          <a:p>
            <a:r>
              <a:rPr lang="en-IN" sz="1400" dirty="0">
                <a:solidFill>
                  <a:schemeClr val="bg1"/>
                </a:solidFill>
              </a:rPr>
              <a:t>     Partnerships with industry associations to attract      </a:t>
            </a:r>
          </a:p>
          <a:p>
            <a:r>
              <a:rPr lang="en-IN" sz="1400" dirty="0">
                <a:solidFill>
                  <a:schemeClr val="bg1"/>
                </a:solidFill>
              </a:rPr>
              <a:t>     skilled professionals.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2611DC-98C5-0361-54FD-47F43283564D}"/>
              </a:ext>
            </a:extLst>
          </p:cNvPr>
          <p:cNvSpPr txBox="1"/>
          <p:nvPr/>
        </p:nvSpPr>
        <p:spPr>
          <a:xfrm>
            <a:off x="1366188" y="2321203"/>
            <a:ext cx="401610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3. </a:t>
            </a:r>
            <a:r>
              <a:rPr lang="en-IN" sz="1400" u="sng" dirty="0">
                <a:solidFill>
                  <a:schemeClr val="bg1"/>
                </a:solidFill>
              </a:rPr>
              <a:t>Training Requirements and Costs: </a:t>
            </a:r>
            <a:r>
              <a:rPr lang="en-IN" sz="1200" dirty="0">
                <a:solidFill>
                  <a:schemeClr val="bg1"/>
                </a:solidFill>
              </a:rPr>
              <a:t>Develop a    </a:t>
            </a:r>
          </a:p>
          <a:p>
            <a:r>
              <a:rPr lang="en-IN" sz="1200" dirty="0">
                <a:solidFill>
                  <a:schemeClr val="bg1"/>
                </a:solidFill>
              </a:rPr>
              <a:t>    comprehensive training program to enhance the skills of   </a:t>
            </a:r>
          </a:p>
          <a:p>
            <a:r>
              <a:rPr lang="en-IN" sz="1200" dirty="0">
                <a:solidFill>
                  <a:schemeClr val="bg1"/>
                </a:solidFill>
              </a:rPr>
              <a:t>     existing employees and to onboard new hires. Estimate the  </a:t>
            </a:r>
          </a:p>
          <a:p>
            <a:r>
              <a:rPr lang="en-IN" sz="1200" dirty="0">
                <a:solidFill>
                  <a:schemeClr val="bg1"/>
                </a:solidFill>
              </a:rPr>
              <a:t>     costs associated with training programs.</a:t>
            </a:r>
          </a:p>
        </p:txBody>
      </p:sp>
      <p:pic>
        <p:nvPicPr>
          <p:cNvPr id="16" name="Graphic 15" descr="Wheelbarrow">
            <a:extLst>
              <a:ext uri="{FF2B5EF4-FFF2-40B4-BE49-F238E27FC236}">
                <a16:creationId xmlns:a16="http://schemas.microsoft.com/office/drawing/2014/main" id="{F3037817-ED1F-F8E8-BC09-B6240F4A2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1534" y="116736"/>
            <a:ext cx="523220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55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36172" y="0"/>
            <a:ext cx="1111250" cy="617220"/>
            <a:chOff x="3636172" y="0"/>
            <a:chExt cx="1111250" cy="617220"/>
          </a:xfrm>
        </p:grpSpPr>
        <p:sp>
          <p:nvSpPr>
            <p:cNvPr id="3" name="object 3"/>
            <p:cNvSpPr/>
            <p:nvPr/>
          </p:nvSpPr>
          <p:spPr>
            <a:xfrm>
              <a:off x="3807256" y="0"/>
              <a:ext cx="940435" cy="617220"/>
            </a:xfrm>
            <a:custGeom>
              <a:avLst/>
              <a:gdLst/>
              <a:ahLst/>
              <a:cxnLst/>
              <a:rect l="l" t="t" r="r" b="b"/>
              <a:pathLst>
                <a:path w="940435" h="617220">
                  <a:moveTo>
                    <a:pt x="878825" y="0"/>
                  </a:moveTo>
                  <a:lnTo>
                    <a:pt x="233037" y="0"/>
                  </a:lnTo>
                  <a:lnTo>
                    <a:pt x="0" y="233049"/>
                  </a:lnTo>
                  <a:lnTo>
                    <a:pt x="384505" y="616768"/>
                  </a:lnTo>
                  <a:lnTo>
                    <a:pt x="940112" y="61185"/>
                  </a:lnTo>
                  <a:lnTo>
                    <a:pt x="87882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36172" y="0"/>
              <a:ext cx="465455" cy="263525"/>
            </a:xfrm>
            <a:custGeom>
              <a:avLst/>
              <a:gdLst/>
              <a:ahLst/>
              <a:cxnLst/>
              <a:rect l="l" t="t" r="r" b="b"/>
              <a:pathLst>
                <a:path w="465454" h="263525">
                  <a:moveTo>
                    <a:pt x="464890" y="0"/>
                  </a:moveTo>
                  <a:lnTo>
                    <a:pt x="61173" y="0"/>
                  </a:lnTo>
                  <a:lnTo>
                    <a:pt x="0" y="61173"/>
                  </a:lnTo>
                  <a:lnTo>
                    <a:pt x="201472" y="263426"/>
                  </a:lnTo>
                  <a:lnTo>
                    <a:pt x="464890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512" y="0"/>
            <a:ext cx="2156460" cy="2384425"/>
            <a:chOff x="1512" y="0"/>
            <a:chExt cx="2156460" cy="2384425"/>
          </a:xfrm>
        </p:grpSpPr>
        <p:sp>
          <p:nvSpPr>
            <p:cNvPr id="6" name="object 6"/>
            <p:cNvSpPr/>
            <p:nvPr/>
          </p:nvSpPr>
          <p:spPr>
            <a:xfrm>
              <a:off x="1706462" y="0"/>
              <a:ext cx="451484" cy="389890"/>
            </a:xfrm>
            <a:custGeom>
              <a:avLst/>
              <a:gdLst/>
              <a:ahLst/>
              <a:cxnLst/>
              <a:rect l="l" t="t" r="r" b="b"/>
              <a:pathLst>
                <a:path w="451485" h="389890">
                  <a:moveTo>
                    <a:pt x="451374" y="0"/>
                  </a:moveTo>
                  <a:lnTo>
                    <a:pt x="327853" y="0"/>
                  </a:lnTo>
                  <a:lnTo>
                    <a:pt x="0" y="328147"/>
                  </a:lnTo>
                  <a:lnTo>
                    <a:pt x="61438" y="389582"/>
                  </a:lnTo>
                  <a:lnTo>
                    <a:pt x="45137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2592" y="193548"/>
              <a:ext cx="1111250" cy="1111250"/>
            </a:xfrm>
            <a:custGeom>
              <a:avLst/>
              <a:gdLst/>
              <a:ahLst/>
              <a:cxnLst/>
              <a:rect l="l" t="t" r="r" b="b"/>
              <a:pathLst>
                <a:path w="1111250" h="1111250">
                  <a:moveTo>
                    <a:pt x="555997" y="0"/>
                  </a:moveTo>
                  <a:lnTo>
                    <a:pt x="0" y="555604"/>
                  </a:lnTo>
                  <a:lnTo>
                    <a:pt x="555997" y="1111209"/>
                  </a:lnTo>
                  <a:lnTo>
                    <a:pt x="1111197" y="555604"/>
                  </a:lnTo>
                  <a:lnTo>
                    <a:pt x="555997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12" y="322993"/>
              <a:ext cx="1429385" cy="2061210"/>
            </a:xfrm>
            <a:custGeom>
              <a:avLst/>
              <a:gdLst/>
              <a:ahLst/>
              <a:cxnLst/>
              <a:rect l="l" t="t" r="r" b="b"/>
              <a:pathLst>
                <a:path w="1429385" h="2061210">
                  <a:moveTo>
                    <a:pt x="398644" y="0"/>
                  </a:moveTo>
                  <a:lnTo>
                    <a:pt x="0" y="398644"/>
                  </a:lnTo>
                  <a:lnTo>
                    <a:pt x="0" y="1662717"/>
                  </a:lnTo>
                  <a:lnTo>
                    <a:pt x="398644" y="2061054"/>
                  </a:lnTo>
                  <a:lnTo>
                    <a:pt x="1428774" y="1030924"/>
                  </a:lnTo>
                  <a:lnTo>
                    <a:pt x="39864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2483" y="0"/>
              <a:ext cx="1385570" cy="692785"/>
            </a:xfrm>
            <a:custGeom>
              <a:avLst/>
              <a:gdLst/>
              <a:ahLst/>
              <a:cxnLst/>
              <a:rect l="l" t="t" r="r" b="b"/>
              <a:pathLst>
                <a:path w="1385570" h="692785">
                  <a:moveTo>
                    <a:pt x="1385427" y="0"/>
                  </a:moveTo>
                  <a:lnTo>
                    <a:pt x="0" y="0"/>
                  </a:lnTo>
                  <a:lnTo>
                    <a:pt x="692710" y="692456"/>
                  </a:lnTo>
                  <a:lnTo>
                    <a:pt x="1385427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396330" y="66507"/>
            <a:ext cx="306204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800" u="sng" dirty="0"/>
              <a:t>Business Ventures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F608E0-8189-549D-C3AC-1A6C43469637}"/>
              </a:ext>
            </a:extLst>
          </p:cNvPr>
          <p:cNvSpPr txBox="1"/>
          <p:nvPr/>
        </p:nvSpPr>
        <p:spPr>
          <a:xfrm>
            <a:off x="875268" y="583438"/>
            <a:ext cx="427982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AutoNum type="romanLcParenR"/>
            </a:pPr>
            <a:r>
              <a:rPr lang="en-IN" sz="1100" b="1" u="sng" dirty="0">
                <a:solidFill>
                  <a:schemeClr val="bg1"/>
                </a:solidFill>
              </a:rPr>
              <a:t>Solar Panel Solutions: </a:t>
            </a:r>
            <a:r>
              <a:rPr lang="en-IN" sz="1100" dirty="0">
                <a:solidFill>
                  <a:schemeClr val="bg1"/>
                </a:solidFill>
              </a:rPr>
              <a:t>High-efficiency photovoltaic panels for residential, commercial, and industrial use. Solar panel installation services with customizable design options.</a:t>
            </a:r>
          </a:p>
          <a:p>
            <a:pPr marL="285750" indent="-285750">
              <a:buAutoNum type="romanLcParenR"/>
            </a:pPr>
            <a:r>
              <a:rPr lang="en-IN" sz="1100" dirty="0">
                <a:solidFill>
                  <a:schemeClr val="bg1"/>
                </a:solidFill>
              </a:rPr>
              <a:t> </a:t>
            </a:r>
            <a:r>
              <a:rPr lang="en-IN" sz="1100" b="1" u="sng" dirty="0">
                <a:solidFill>
                  <a:schemeClr val="bg1"/>
                </a:solidFill>
              </a:rPr>
              <a:t>Wind Turbine Solutions: </a:t>
            </a:r>
            <a:r>
              <a:rPr lang="en-IN" sz="1100" dirty="0">
                <a:solidFill>
                  <a:schemeClr val="bg1"/>
                </a:solidFill>
              </a:rPr>
              <a:t>Small to medium-scale wind turbines for localized power generation. Consultation and installation services for wind energy projects</a:t>
            </a:r>
          </a:p>
          <a:p>
            <a:pPr marL="285750" indent="-285750">
              <a:buAutoNum type="romanLcParenR" startAt="3"/>
            </a:pPr>
            <a:r>
              <a:rPr lang="en-IN" sz="1100" b="1" u="sng" dirty="0">
                <a:solidFill>
                  <a:schemeClr val="bg1"/>
                </a:solidFill>
              </a:rPr>
              <a:t>Hydropower Solutions: </a:t>
            </a:r>
            <a:r>
              <a:rPr lang="en-IN" sz="1100" dirty="0">
                <a:solidFill>
                  <a:schemeClr val="bg1"/>
                </a:solidFill>
              </a:rPr>
              <a:t>Small to medium-scale hydropower systems for electricity generation.</a:t>
            </a:r>
          </a:p>
          <a:p>
            <a:pPr marL="285750" indent="-285750">
              <a:buAutoNum type="romanLcParenR" startAt="4"/>
            </a:pPr>
            <a:r>
              <a:rPr lang="en-IN" sz="1100" b="1" u="sng" dirty="0">
                <a:solidFill>
                  <a:schemeClr val="bg1"/>
                </a:solidFill>
              </a:rPr>
              <a:t>Biomass Energy Solutions: </a:t>
            </a:r>
            <a:r>
              <a:rPr lang="en-IN" sz="1100" dirty="0">
                <a:solidFill>
                  <a:schemeClr val="bg1"/>
                </a:solidFill>
              </a:rPr>
              <a:t>Biomass power plants for the  </a:t>
            </a:r>
          </a:p>
          <a:p>
            <a:r>
              <a:rPr lang="en-IN" sz="1100" dirty="0">
                <a:solidFill>
                  <a:schemeClr val="bg1"/>
                </a:solidFill>
              </a:rPr>
              <a:t>         generation of electricity from organic materials.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D169F5-113B-2D1D-3004-B2EBD1841DD3}"/>
              </a:ext>
            </a:extLst>
          </p:cNvPr>
          <p:cNvSpPr txBox="1"/>
          <p:nvPr/>
        </p:nvSpPr>
        <p:spPr>
          <a:xfrm>
            <a:off x="1026502" y="2508340"/>
            <a:ext cx="3977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Scale of Business Operations</a:t>
            </a:r>
            <a:r>
              <a:rPr lang="en-IN" sz="1200" dirty="0">
                <a:solidFill>
                  <a:schemeClr val="bg1"/>
                </a:solidFill>
              </a:rPr>
              <a:t>: Establishing a strong local and regional presence, with a focus on communities with high renewable energy potential.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FCEEF-061A-D631-FFA9-E570B557C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550" y="131847"/>
            <a:ext cx="4851555" cy="600164"/>
          </a:xfrm>
        </p:spPr>
        <p:txBody>
          <a:bodyPr/>
          <a:lstStyle/>
          <a:p>
            <a:pPr algn="ctr"/>
            <a:r>
              <a:rPr lang="en-US" b="1" dirty="0"/>
              <a:t>Types of Employees and Required Technologies:</a:t>
            </a:r>
            <a:endParaRPr lang="en-IN" b="1" dirty="0"/>
          </a:p>
        </p:txBody>
      </p:sp>
      <p:grpSp>
        <p:nvGrpSpPr>
          <p:cNvPr id="3" name="object 6">
            <a:extLst>
              <a:ext uri="{FF2B5EF4-FFF2-40B4-BE49-F238E27FC236}">
                <a16:creationId xmlns:a16="http://schemas.microsoft.com/office/drawing/2014/main" id="{281B3AE9-32EF-92A3-4F45-ADBA5C8C69AB}"/>
              </a:ext>
            </a:extLst>
          </p:cNvPr>
          <p:cNvGrpSpPr/>
          <p:nvPr/>
        </p:nvGrpSpPr>
        <p:grpSpPr>
          <a:xfrm>
            <a:off x="0" y="0"/>
            <a:ext cx="1702082" cy="3288792"/>
            <a:chOff x="0" y="0"/>
            <a:chExt cx="1702082" cy="3288792"/>
          </a:xfrm>
        </p:grpSpPr>
        <p:pic>
          <p:nvPicPr>
            <p:cNvPr id="4" name="object 9">
              <a:extLst>
                <a:ext uri="{FF2B5EF4-FFF2-40B4-BE49-F238E27FC236}">
                  <a16:creationId xmlns:a16="http://schemas.microsoft.com/office/drawing/2014/main" id="{D0F3A1F0-A175-3AD7-A006-DED7E341D2F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2270"/>
              <a:ext cx="1702082" cy="1616522"/>
            </a:xfrm>
            <a:prstGeom prst="rect">
              <a:avLst/>
            </a:prstGeom>
          </p:spPr>
        </p:pic>
        <p:pic>
          <p:nvPicPr>
            <p:cNvPr id="5" name="object 10">
              <a:extLst>
                <a:ext uri="{FF2B5EF4-FFF2-40B4-BE49-F238E27FC236}">
                  <a16:creationId xmlns:a16="http://schemas.microsoft.com/office/drawing/2014/main" id="{A5EFDE44-BFFC-4110-B5B9-621716D236D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20833" cy="1475231"/>
            </a:xfrm>
            <a:prstGeom prst="rect">
              <a:avLst/>
            </a:prstGeom>
          </p:spPr>
        </p:pic>
      </p:grpSp>
      <p:sp>
        <p:nvSpPr>
          <p:cNvPr id="15" name="object 2">
            <a:extLst>
              <a:ext uri="{FF2B5EF4-FFF2-40B4-BE49-F238E27FC236}">
                <a16:creationId xmlns:a16="http://schemas.microsoft.com/office/drawing/2014/main" id="{FFFF71B2-D733-093F-EC9F-90707B81C9B7}"/>
              </a:ext>
            </a:extLst>
          </p:cNvPr>
          <p:cNvSpPr/>
          <p:nvPr/>
        </p:nvSpPr>
        <p:spPr>
          <a:xfrm>
            <a:off x="1052800" y="0"/>
            <a:ext cx="1083310" cy="541655"/>
          </a:xfrm>
          <a:custGeom>
            <a:avLst/>
            <a:gdLst/>
            <a:ahLst/>
            <a:cxn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3">
            <a:extLst>
              <a:ext uri="{FF2B5EF4-FFF2-40B4-BE49-F238E27FC236}">
                <a16:creationId xmlns:a16="http://schemas.microsoft.com/office/drawing/2014/main" id="{6192E73C-2BEF-C6F1-700E-C9F3C8D5FBFA}"/>
              </a:ext>
            </a:extLst>
          </p:cNvPr>
          <p:cNvGrpSpPr/>
          <p:nvPr/>
        </p:nvGrpSpPr>
        <p:grpSpPr>
          <a:xfrm>
            <a:off x="1512" y="1009211"/>
            <a:ext cx="571500" cy="1111250"/>
            <a:chOff x="1512" y="1009211"/>
            <a:chExt cx="571500" cy="1111250"/>
          </a:xfrm>
        </p:grpSpPr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B808A117-4BEB-6E94-F232-6FEDAC7A8782}"/>
                </a:ext>
              </a:extLst>
            </p:cNvPr>
            <p:cNvSpPr/>
            <p:nvPr/>
          </p:nvSpPr>
          <p:spPr>
            <a:xfrm>
              <a:off x="1512" y="1181075"/>
              <a:ext cx="571500" cy="939800"/>
            </a:xfrm>
            <a:custGeom>
              <a:avLst/>
              <a:gdLst/>
              <a:ahLst/>
              <a:cxn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9180A368-5072-FFDE-0656-B9AA391792F9}"/>
                </a:ext>
              </a:extLst>
            </p:cNvPr>
            <p:cNvSpPr/>
            <p:nvPr/>
          </p:nvSpPr>
          <p:spPr>
            <a:xfrm>
              <a:off x="1512" y="1009211"/>
              <a:ext cx="217804" cy="420370"/>
            </a:xfrm>
            <a:custGeom>
              <a:avLst/>
              <a:gdLst/>
              <a:ahLst/>
              <a:cxn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49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FA7F5A6-60C9-5577-ADE0-F692D96231D5}"/>
              </a:ext>
            </a:extLst>
          </p:cNvPr>
          <p:cNvSpPr txBox="1"/>
          <p:nvPr/>
        </p:nvSpPr>
        <p:spPr>
          <a:xfrm>
            <a:off x="1689661" y="980036"/>
            <a:ext cx="428568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1)Renewable energy engineers and technicians for system design and installation.</a:t>
            </a:r>
          </a:p>
          <a:p>
            <a:r>
              <a:rPr lang="en-IN" sz="1400" dirty="0">
                <a:solidFill>
                  <a:schemeClr val="bg1"/>
                </a:solidFill>
              </a:rPr>
              <a:t>2)Sales and marketing professionals to promote products and services.</a:t>
            </a:r>
          </a:p>
          <a:p>
            <a:r>
              <a:rPr lang="en-IN" sz="1400" dirty="0">
                <a:solidFill>
                  <a:schemeClr val="bg1"/>
                </a:solidFill>
              </a:rPr>
              <a:t>3)Customer support staff for ongoing client relationships.</a:t>
            </a:r>
          </a:p>
          <a:p>
            <a:r>
              <a:rPr lang="en-IN" sz="1400" dirty="0">
                <a:solidFill>
                  <a:schemeClr val="bg1"/>
                </a:solidFill>
              </a:rPr>
              <a:t>4)Advanced solar panel technologies, including high-efficiency photovoltaic cells.</a:t>
            </a:r>
          </a:p>
          <a:p>
            <a:r>
              <a:rPr lang="en-IN" sz="1400" dirty="0">
                <a:solidFill>
                  <a:schemeClr val="bg1"/>
                </a:solidFill>
              </a:rPr>
              <a:t>5)Biomass gasification and combustion technologies for power generation.</a:t>
            </a:r>
          </a:p>
        </p:txBody>
      </p:sp>
      <p:pic>
        <p:nvPicPr>
          <p:cNvPr id="22" name="Graphic 21" descr="Robot">
            <a:extLst>
              <a:ext uri="{FF2B5EF4-FFF2-40B4-BE49-F238E27FC236}">
                <a16:creationId xmlns:a16="http://schemas.microsoft.com/office/drawing/2014/main" id="{48C7458B-EC71-2929-8821-27A848898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9723" y="384649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70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ipp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EC4D-7881-42EB-5874-83FE2BEF1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950" y="249025"/>
            <a:ext cx="4851555" cy="369332"/>
          </a:xfrm>
        </p:spPr>
        <p:txBody>
          <a:bodyPr/>
          <a:lstStyle/>
          <a:p>
            <a:r>
              <a:rPr lang="en-IN" sz="2400" dirty="0"/>
              <a:t>Market Plan</a:t>
            </a:r>
          </a:p>
        </p:txBody>
      </p:sp>
      <p:grpSp>
        <p:nvGrpSpPr>
          <p:cNvPr id="3" name="object 6">
            <a:extLst>
              <a:ext uri="{FF2B5EF4-FFF2-40B4-BE49-F238E27FC236}">
                <a16:creationId xmlns:a16="http://schemas.microsoft.com/office/drawing/2014/main" id="{5D11F96E-3BF3-EDF6-D078-7BC7199872AD}"/>
              </a:ext>
            </a:extLst>
          </p:cNvPr>
          <p:cNvGrpSpPr/>
          <p:nvPr/>
        </p:nvGrpSpPr>
        <p:grpSpPr>
          <a:xfrm>
            <a:off x="0" y="0"/>
            <a:ext cx="1702082" cy="3288792"/>
            <a:chOff x="0" y="0"/>
            <a:chExt cx="1702082" cy="3288792"/>
          </a:xfrm>
        </p:grpSpPr>
        <p:pic>
          <p:nvPicPr>
            <p:cNvPr id="4" name="object 9">
              <a:extLst>
                <a:ext uri="{FF2B5EF4-FFF2-40B4-BE49-F238E27FC236}">
                  <a16:creationId xmlns:a16="http://schemas.microsoft.com/office/drawing/2014/main" id="{C0425007-00D5-08F3-F197-34EC2B19A8A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2270"/>
              <a:ext cx="1702082" cy="1616522"/>
            </a:xfrm>
            <a:prstGeom prst="rect">
              <a:avLst/>
            </a:prstGeom>
          </p:spPr>
        </p:pic>
        <p:pic>
          <p:nvPicPr>
            <p:cNvPr id="5" name="object 10">
              <a:extLst>
                <a:ext uri="{FF2B5EF4-FFF2-40B4-BE49-F238E27FC236}">
                  <a16:creationId xmlns:a16="http://schemas.microsoft.com/office/drawing/2014/main" id="{A6E6ACC6-91A3-2107-E909-29B0BB72F32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20833" cy="1475231"/>
            </a:xfrm>
            <a:prstGeom prst="rect">
              <a:avLst/>
            </a:prstGeom>
          </p:spPr>
        </p:pic>
      </p:grpSp>
      <p:sp>
        <p:nvSpPr>
          <p:cNvPr id="9" name="object 2">
            <a:extLst>
              <a:ext uri="{FF2B5EF4-FFF2-40B4-BE49-F238E27FC236}">
                <a16:creationId xmlns:a16="http://schemas.microsoft.com/office/drawing/2014/main" id="{83BBB48A-2F12-56F2-707E-F2991B31D3D9}"/>
              </a:ext>
            </a:extLst>
          </p:cNvPr>
          <p:cNvSpPr/>
          <p:nvPr/>
        </p:nvSpPr>
        <p:spPr>
          <a:xfrm>
            <a:off x="1052800" y="0"/>
            <a:ext cx="1083310" cy="541655"/>
          </a:xfrm>
          <a:custGeom>
            <a:avLst/>
            <a:gdLst/>
            <a:ahLst/>
            <a:cxn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39779474-705D-79CF-8B68-7D4B7F843A29}"/>
              </a:ext>
            </a:extLst>
          </p:cNvPr>
          <p:cNvGrpSpPr/>
          <p:nvPr/>
        </p:nvGrpSpPr>
        <p:grpSpPr>
          <a:xfrm>
            <a:off x="1512" y="1009211"/>
            <a:ext cx="571500" cy="1111250"/>
            <a:chOff x="1512" y="1009211"/>
            <a:chExt cx="571500" cy="1111250"/>
          </a:xfrm>
        </p:grpSpPr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98DA9FA1-62C8-0991-A00A-45F55D05D056}"/>
                </a:ext>
              </a:extLst>
            </p:cNvPr>
            <p:cNvSpPr/>
            <p:nvPr/>
          </p:nvSpPr>
          <p:spPr>
            <a:xfrm>
              <a:off x="1512" y="1181075"/>
              <a:ext cx="571500" cy="939800"/>
            </a:xfrm>
            <a:custGeom>
              <a:avLst/>
              <a:gdLst/>
              <a:ahLst/>
              <a:cxn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D8373951-DD42-EB77-D60A-9272BE635E3B}"/>
                </a:ext>
              </a:extLst>
            </p:cNvPr>
            <p:cNvSpPr/>
            <p:nvPr/>
          </p:nvSpPr>
          <p:spPr>
            <a:xfrm>
              <a:off x="1512" y="1009211"/>
              <a:ext cx="217804" cy="420370"/>
            </a:xfrm>
            <a:custGeom>
              <a:avLst/>
              <a:gdLst/>
              <a:ahLst/>
              <a:cxn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49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5C30704-9139-D521-6398-7D7D516A3C56}"/>
              </a:ext>
            </a:extLst>
          </p:cNvPr>
          <p:cNvSpPr txBox="1"/>
          <p:nvPr/>
        </p:nvSpPr>
        <p:spPr>
          <a:xfrm>
            <a:off x="1833183" y="676196"/>
            <a:ext cx="3812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1. </a:t>
            </a:r>
            <a:r>
              <a:rPr lang="en-IN" sz="1200" b="1" u="sng" dirty="0">
                <a:solidFill>
                  <a:schemeClr val="bg1"/>
                </a:solidFill>
              </a:rPr>
              <a:t>End Users and Current Demand</a:t>
            </a:r>
            <a:r>
              <a:rPr lang="en-IN" sz="1200" b="1" dirty="0">
                <a:solidFill>
                  <a:schemeClr val="bg1"/>
                </a:solidFill>
              </a:rPr>
              <a:t>: </a:t>
            </a:r>
            <a:r>
              <a:rPr lang="en-IN" sz="1200" dirty="0">
                <a:solidFill>
                  <a:schemeClr val="bg1"/>
                </a:solidFill>
              </a:rPr>
              <a:t>The target end users include residential consumers, commercial businesses, industrial facilities, or government entities.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213A31-6AC1-B649-D252-4E8AE499982B}"/>
              </a:ext>
            </a:extLst>
          </p:cNvPr>
          <p:cNvSpPr txBox="1"/>
          <p:nvPr/>
        </p:nvSpPr>
        <p:spPr>
          <a:xfrm>
            <a:off x="1833183" y="1322527"/>
            <a:ext cx="38125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2. </a:t>
            </a:r>
            <a:r>
              <a:rPr lang="en-IN" sz="1200" b="1" u="sng" dirty="0">
                <a:solidFill>
                  <a:schemeClr val="bg1"/>
                </a:solidFill>
              </a:rPr>
              <a:t>Pricing and Promotion Policies</a:t>
            </a:r>
            <a:r>
              <a:rPr lang="en-IN" sz="1200" b="1" dirty="0">
                <a:solidFill>
                  <a:schemeClr val="bg1"/>
                </a:solidFill>
              </a:rPr>
              <a:t>: </a:t>
            </a:r>
            <a:r>
              <a:rPr lang="en-US" sz="1200" dirty="0">
                <a:solidFill>
                  <a:schemeClr val="bg1"/>
                </a:solidFill>
              </a:rPr>
              <a:t>Implementing promotion policies that highlight the environmental benefits, cost savings, and long-term value of renewable energy.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30503B-EF25-5A35-1306-D5549524CCCC}"/>
              </a:ext>
            </a:extLst>
          </p:cNvPr>
          <p:cNvSpPr txBox="1"/>
          <p:nvPr/>
        </p:nvSpPr>
        <p:spPr>
          <a:xfrm>
            <a:off x="1833183" y="2111817"/>
            <a:ext cx="3812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3</a:t>
            </a:r>
            <a:r>
              <a:rPr lang="en-IN" sz="1200" b="1" dirty="0">
                <a:solidFill>
                  <a:schemeClr val="bg1"/>
                </a:solidFill>
              </a:rPr>
              <a:t>. </a:t>
            </a:r>
            <a:r>
              <a:rPr lang="en-IN" sz="1200" b="1" u="sng" dirty="0">
                <a:solidFill>
                  <a:schemeClr val="bg1"/>
                </a:solidFill>
              </a:rPr>
              <a:t>Distribution Channels: </a:t>
            </a:r>
            <a:r>
              <a:rPr lang="en-IN" sz="1200" dirty="0">
                <a:solidFill>
                  <a:schemeClr val="bg1"/>
                </a:solidFill>
              </a:rPr>
              <a:t>Multiple distribution channels are established to reach diverse customer segments.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8195EB-1762-AB82-1C00-241FD0ADF23D}"/>
              </a:ext>
            </a:extLst>
          </p:cNvPr>
          <p:cNvSpPr txBox="1"/>
          <p:nvPr/>
        </p:nvSpPr>
        <p:spPr>
          <a:xfrm>
            <a:off x="1833183" y="2573482"/>
            <a:ext cx="3812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4. </a:t>
            </a:r>
            <a:r>
              <a:rPr lang="en-IN" sz="1200" b="1" u="sng" dirty="0">
                <a:solidFill>
                  <a:schemeClr val="bg1"/>
                </a:solidFill>
              </a:rPr>
              <a:t>Competition and New Markets: </a:t>
            </a:r>
            <a:r>
              <a:rPr lang="en-IN" sz="1200" dirty="0">
                <a:solidFill>
                  <a:schemeClr val="bg1"/>
                </a:solidFill>
              </a:rPr>
              <a:t>The platform is relatively new to the market, so there are very few competitors which can be tackled using quality service.</a:t>
            </a:r>
          </a:p>
        </p:txBody>
      </p:sp>
      <p:pic>
        <p:nvPicPr>
          <p:cNvPr id="22" name="Graphic 21" descr="Marketing">
            <a:extLst>
              <a:ext uri="{FF2B5EF4-FFF2-40B4-BE49-F238E27FC236}">
                <a16:creationId xmlns:a16="http://schemas.microsoft.com/office/drawing/2014/main" id="{314340C8-7985-125C-550E-72F53E683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8669" y="116468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8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347</TotalTime>
  <Words>732</Words>
  <Application>Microsoft Office PowerPoint</Application>
  <PresentationFormat>Custom</PresentationFormat>
  <Paragraphs>70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Arial Black</vt:lpstr>
      <vt:lpstr>Arial Rounded MT Bold</vt:lpstr>
      <vt:lpstr>Calibri</vt:lpstr>
      <vt:lpstr>Cambria</vt:lpstr>
      <vt:lpstr>Century Gothic</vt:lpstr>
      <vt:lpstr>Fira Sans Condensed</vt:lpstr>
      <vt:lpstr>Söhne</vt:lpstr>
      <vt:lpstr>Wingdings 3</vt:lpstr>
      <vt:lpstr>Office Theme</vt:lpstr>
      <vt:lpstr>Ion</vt:lpstr>
      <vt:lpstr>         Green Harbour </vt:lpstr>
      <vt:lpstr>Promoters and Background</vt:lpstr>
      <vt:lpstr>Market Trend</vt:lpstr>
      <vt:lpstr>         Stakeholders and             Entrepreneurial History</vt:lpstr>
      <vt:lpstr>Management Team  Priyanav       (Chief Executive Officer)      Shivam Bhardwaj      (Chief Technical Officer) Ankur Kumar       (Chief Business Development Officer)  </vt:lpstr>
      <vt:lpstr>PowerPoint Presentation</vt:lpstr>
      <vt:lpstr>Business Ventures</vt:lpstr>
      <vt:lpstr>Types of Employees and Required Technologies:</vt:lpstr>
      <vt:lpstr>Market Plan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Harbour</dc:title>
  <dc:creator>Priyanav Thakur</dc:creator>
  <cp:lastModifiedBy>Priyanav Thakur</cp:lastModifiedBy>
  <cp:revision>5</cp:revision>
  <dcterms:created xsi:type="dcterms:W3CDTF">2023-11-23T15:47:47Z</dcterms:created>
  <dcterms:modified xsi:type="dcterms:W3CDTF">2023-11-24T04:07:00Z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2023-11-23T00:00:00Z</vt:filetime>
  </property>
  <property fmtid="{D5CDD505-2E9C-101B-9397-08002B2CF9AE}" pid="3" name="LastSaved">
    <vt:filetime>2023-11-23T00:00:00Z</vt:filetime>
  </property>
</Properties>
</file>